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 id="2147483657" r:id="rId3"/>
  </p:sldMasterIdLst>
  <p:notesMasterIdLst>
    <p:notesMasterId r:id="rId5"/>
  </p:notesMasterIdLst>
  <p:handoutMasterIdLst>
    <p:handoutMasterId r:id="rId49"/>
  </p:handoutMasterIdLst>
  <p:sldIdLst>
    <p:sldId id="717" r:id="rId4"/>
    <p:sldId id="1060" r:id="rId6"/>
    <p:sldId id="1134" r:id="rId7"/>
    <p:sldId id="1033" r:id="rId8"/>
    <p:sldId id="1123" r:id="rId9"/>
    <p:sldId id="1133" r:id="rId10"/>
    <p:sldId id="1188" r:id="rId11"/>
    <p:sldId id="1132" r:id="rId12"/>
    <p:sldId id="1135" r:id="rId13"/>
    <p:sldId id="1136" r:id="rId14"/>
    <p:sldId id="1176" r:id="rId15"/>
    <p:sldId id="1231" r:id="rId16"/>
    <p:sldId id="1230" r:id="rId17"/>
    <p:sldId id="1143" r:id="rId18"/>
    <p:sldId id="1184" r:id="rId19"/>
    <p:sldId id="1173" r:id="rId20"/>
    <p:sldId id="1172" r:id="rId21"/>
    <p:sldId id="1145" r:id="rId22"/>
    <p:sldId id="1233" r:id="rId23"/>
    <p:sldId id="1147" r:id="rId24"/>
    <p:sldId id="1234" r:id="rId25"/>
    <p:sldId id="1185" r:id="rId26"/>
    <p:sldId id="1150" r:id="rId27"/>
    <p:sldId id="1178" r:id="rId28"/>
    <p:sldId id="1179" r:id="rId29"/>
    <p:sldId id="1189" r:id="rId30"/>
    <p:sldId id="1180" r:id="rId31"/>
    <p:sldId id="1190" r:id="rId32"/>
    <p:sldId id="1181" r:id="rId33"/>
    <p:sldId id="1157" r:id="rId34"/>
    <p:sldId id="1191" r:id="rId35"/>
    <p:sldId id="1194" r:id="rId36"/>
    <p:sldId id="1186" r:id="rId37"/>
    <p:sldId id="1196" r:id="rId38"/>
    <p:sldId id="1197" r:id="rId39"/>
    <p:sldId id="1198" r:id="rId40"/>
    <p:sldId id="1162" r:id="rId41"/>
    <p:sldId id="1235" r:id="rId42"/>
    <p:sldId id="1236" r:id="rId43"/>
    <p:sldId id="1237" r:id="rId44"/>
    <p:sldId id="1163" r:id="rId45"/>
    <p:sldId id="1164" r:id="rId46"/>
    <p:sldId id="1165" r:id="rId47"/>
    <p:sldId id="1167" r:id="rId48"/>
  </p:sldIdLst>
  <p:sldSz cx="11520170" cy="6480175"/>
  <p:notesSz cx="6797675" cy="9926320"/>
  <p:custDataLst>
    <p:tags r:id="rId5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n jane" initials="s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F5597"/>
    <a:srgbClr val="5B9BD5"/>
    <a:srgbClr val="2685E6"/>
    <a:srgbClr val="4F70AC"/>
    <a:srgbClr val="D2DEEF"/>
    <a:srgbClr val="2685E7"/>
    <a:srgbClr val="F7F7F7"/>
    <a:srgbClr val="E9EBF5"/>
    <a:srgbClr val="CFD5EA"/>
    <a:srgbClr val="FFDE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49" autoAdjust="0"/>
    <p:restoredTop sz="81985" autoAdjust="0"/>
  </p:normalViewPr>
  <p:slideViewPr>
    <p:cSldViewPr>
      <p:cViewPr varScale="1">
        <p:scale>
          <a:sx n="59" d="100"/>
          <a:sy n="59" d="100"/>
        </p:scale>
        <p:origin x="1008" y="66"/>
      </p:cViewPr>
      <p:guideLst>
        <p:guide orient="horz" pos="1881"/>
        <p:guide pos="3526"/>
      </p:guideLst>
    </p:cSldViewPr>
  </p:slideViewPr>
  <p:notesTextViewPr>
    <p:cViewPr>
      <p:scale>
        <a:sx n="1" d="1"/>
        <a:sy n="1" d="1"/>
      </p:scale>
      <p:origin x="0" y="0"/>
    </p:cViewPr>
  </p:notesTextViewPr>
  <p:sorterViewPr>
    <p:cViewPr>
      <p:scale>
        <a:sx n="100" d="100"/>
        <a:sy n="100" d="100"/>
      </p:scale>
      <p:origin x="0" y="0"/>
    </p:cViewPr>
  </p:sorter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4" Type="http://schemas.openxmlformats.org/officeDocument/2006/relationships/tags" Target="tags/tag2.xml"/><Relationship Id="rId53" Type="http://schemas.openxmlformats.org/officeDocument/2006/relationships/commentAuthors" Target="commentAuthors.xml"/><Relationship Id="rId52" Type="http://schemas.openxmlformats.org/officeDocument/2006/relationships/tableStyles" Target="tableStyles.xml"/><Relationship Id="rId51" Type="http://schemas.openxmlformats.org/officeDocument/2006/relationships/viewProps" Target="viewProps.xml"/><Relationship Id="rId50" Type="http://schemas.openxmlformats.org/officeDocument/2006/relationships/presProps" Target="presProps.xml"/><Relationship Id="rId5" Type="http://schemas.openxmlformats.org/officeDocument/2006/relationships/notesMaster" Target="notesMasters/notesMaster1.xml"/><Relationship Id="rId49" Type="http://schemas.openxmlformats.org/officeDocument/2006/relationships/handoutMaster" Target="handoutMasters/handoutMaster1.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19748" cy="540650"/>
          </a:xfrm>
          <a:prstGeom prst="rect">
            <a:avLst/>
          </a:prstGeom>
        </p:spPr>
        <p:txBody>
          <a:bodyPr vert="horz" lIns="91440" tIns="45720" rIns="91440" bIns="45720" rtlCol="0"/>
          <a:lstStyle>
            <a:lvl1pPr algn="l">
              <a:defRPr sz="1180"/>
            </a:lvl1pPr>
          </a:lstStyle>
          <a:p>
            <a:endParaRPr lang="zh-CN" altLang="en-US"/>
          </a:p>
        </p:txBody>
      </p:sp>
      <p:sp>
        <p:nvSpPr>
          <p:cNvPr id="3" name="日期占位符 2"/>
          <p:cNvSpPr>
            <a:spLocks noGrp="1"/>
          </p:cNvSpPr>
          <p:nvPr>
            <p:ph type="dt" sz="quarter" idx="1"/>
          </p:nvPr>
        </p:nvSpPr>
        <p:spPr>
          <a:xfrm>
            <a:off x="3816573" y="0"/>
            <a:ext cx="2919748" cy="540650"/>
          </a:xfrm>
          <a:prstGeom prst="rect">
            <a:avLst/>
          </a:prstGeom>
        </p:spPr>
        <p:txBody>
          <a:bodyPr vert="horz" lIns="91440" tIns="45720" rIns="91440" bIns="45720" rtlCol="0"/>
          <a:lstStyle>
            <a:lvl1pPr algn="r">
              <a:defRPr sz="118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234923"/>
            <a:ext cx="2919748" cy="540649"/>
          </a:xfrm>
          <a:prstGeom prst="rect">
            <a:avLst/>
          </a:prstGeom>
        </p:spPr>
        <p:txBody>
          <a:bodyPr vert="horz" lIns="91440" tIns="45720" rIns="91440" bIns="45720" rtlCol="0" anchor="b"/>
          <a:lstStyle>
            <a:lvl1pPr algn="l">
              <a:defRPr sz="1180"/>
            </a:lvl1pPr>
          </a:lstStyle>
          <a:p>
            <a:endParaRPr lang="zh-CN" altLang="en-US"/>
          </a:p>
        </p:txBody>
      </p:sp>
      <p:sp>
        <p:nvSpPr>
          <p:cNvPr id="5" name="灯片编号占位符 4"/>
          <p:cNvSpPr>
            <a:spLocks noGrp="1"/>
          </p:cNvSpPr>
          <p:nvPr>
            <p:ph type="sldNum" sz="quarter" idx="3"/>
          </p:nvPr>
        </p:nvSpPr>
        <p:spPr>
          <a:xfrm>
            <a:off x="3816573" y="10234923"/>
            <a:ext cx="2919748" cy="540649"/>
          </a:xfrm>
          <a:prstGeom prst="rect">
            <a:avLst/>
          </a:prstGeom>
        </p:spPr>
        <p:txBody>
          <a:bodyPr vert="horz" lIns="91440" tIns="45720" rIns="91440" bIns="45720" rtlCol="0" anchor="b"/>
          <a:lstStyle>
            <a:lvl1pPr algn="r">
              <a:defRPr sz="118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E0E0E2-7263-44C4-AAA9-733DBA7BD205}"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22275" y="1241425"/>
            <a:ext cx="5953125" cy="3349625"/>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7B4A0EB-0CEF-4D33-B581-2CD0CC9AF633}" type="slidenum">
              <a:rPr lang="zh-CN" altLang="en-US" smtClean="0">
                <a:solidFill>
                  <a:prstClr val="black"/>
                </a:solidFill>
              </a:rPr>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和副标题">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32969" y="2181679"/>
            <a:ext cx="10254233" cy="849630"/>
          </a:xfrm>
        </p:spPr>
        <p:txBody>
          <a:bodyPr lIns="101600" tIns="38100" rIns="25400" bIns="38100" anchor="t" anchorCtr="0">
            <a:noAutofit/>
          </a:bodyPr>
          <a:lstStyle>
            <a:lvl1pPr algn="ctr">
              <a:defRPr sz="5100" b="0" spc="600">
                <a:effectLst/>
                <a:latin typeface="+mn-ea"/>
                <a:ea typeface="+mn-ea"/>
              </a:defRPr>
            </a:lvl1pPr>
          </a:lstStyle>
          <a:p>
            <a:r>
              <a:rPr lang="zh-CN" altLang="en-US" dirty="0"/>
              <a:t>单击此处编辑标题</a:t>
            </a:r>
            <a:endParaRPr lang="zh-CN" altLang="en-US" dirty="0"/>
          </a:p>
        </p:txBody>
      </p:sp>
      <p:sp>
        <p:nvSpPr>
          <p:cNvPr id="3" name="副标题 2"/>
          <p:cNvSpPr>
            <a:spLocks noGrp="1"/>
          </p:cNvSpPr>
          <p:nvPr>
            <p:ph type="subTitle" idx="1" hasCustomPrompt="1"/>
          </p:nvPr>
        </p:nvSpPr>
        <p:spPr>
          <a:xfrm>
            <a:off x="633009" y="3369091"/>
            <a:ext cx="10254151" cy="757220"/>
          </a:xfrm>
        </p:spPr>
        <p:txBody>
          <a:bodyPr lIns="101600" tIns="38100" rIns="76200" bIns="38100" anchor="ctr" anchorCtr="0">
            <a:noAutofit/>
          </a:bodyPr>
          <a:lstStyle>
            <a:lvl1pPr marL="0" indent="0" algn="ctr" eaLnBrk="1" fontAlgn="auto" latinLnBrk="0" hangingPunct="1">
              <a:lnSpc>
                <a:spcPct val="100000"/>
              </a:lnSpc>
              <a:buNone/>
              <a:defRPr sz="2270" u="none" strike="noStrike" kern="1200" cap="none" spc="200" normalizeH="0" baseline="0">
                <a:solidFill>
                  <a:schemeClr val="tx1"/>
                </a:solidFill>
                <a:uFillTx/>
                <a:latin typeface="+mn-ea"/>
                <a:ea typeface="+mn-ea"/>
              </a:defRPr>
            </a:lvl1pPr>
            <a:lvl2pPr marL="431800" indent="0" algn="ctr">
              <a:buNone/>
              <a:defRPr sz="1890"/>
            </a:lvl2pPr>
            <a:lvl3pPr marL="864235" indent="0" algn="ctr">
              <a:buNone/>
              <a:defRPr sz="1700"/>
            </a:lvl3pPr>
            <a:lvl4pPr marL="1296035" indent="0" algn="ctr">
              <a:buNone/>
              <a:defRPr sz="1510"/>
            </a:lvl4pPr>
            <a:lvl5pPr marL="1727835" indent="0" algn="ctr">
              <a:buNone/>
              <a:defRPr sz="1510"/>
            </a:lvl5pPr>
            <a:lvl6pPr marL="2160270" indent="0" algn="ctr">
              <a:buNone/>
              <a:defRPr sz="1510"/>
            </a:lvl6pPr>
            <a:lvl7pPr marL="2592070" indent="0" algn="ctr">
              <a:buNone/>
              <a:defRPr sz="1510"/>
            </a:lvl7pPr>
            <a:lvl8pPr marL="3023870" indent="0" algn="ctr">
              <a:buNone/>
              <a:defRPr sz="1510"/>
            </a:lvl8pPr>
            <a:lvl9pPr marL="3456305" indent="0" algn="ctr">
              <a:buNone/>
              <a:defRPr sz="1510"/>
            </a:lvl9pPr>
          </a:lstStyle>
          <a:p>
            <a:r>
              <a:rPr lang="zh-CN" altLang="en-US" dirty="0"/>
              <a:t>单击此处编辑副标题</a:t>
            </a:r>
            <a:endParaRPr lang="zh-CN" altLang="en-US" dirty="0"/>
          </a:p>
        </p:txBody>
      </p:sp>
      <p:sp>
        <p:nvSpPr>
          <p:cNvPr id="17" name="页脚占位符 16"/>
          <p:cNvSpPr>
            <a:spLocks noGrp="1"/>
          </p:cNvSpPr>
          <p:nvPr>
            <p:ph type="ftr" sz="quarter" idx="11"/>
          </p:nvPr>
        </p:nvSpPr>
        <p:spPr/>
        <p:txBody>
          <a:bodyPr/>
          <a:lstStyle>
            <a:lvl1pPr>
              <a:defRPr>
                <a:latin typeface="+mn-ea"/>
              </a:defRPr>
            </a:lvl1pPr>
          </a:lstStyle>
          <a:p>
            <a:endParaRPr lang="zh-CN" altLang="en-US" dirty="0"/>
          </a:p>
        </p:txBody>
      </p:sp>
      <p:sp>
        <p:nvSpPr>
          <p:cNvPr id="18" name="灯片编号占位符 17"/>
          <p:cNvSpPr>
            <a:spLocks noGrp="1"/>
          </p:cNvSpPr>
          <p:nvPr>
            <p:ph type="sldNum" sz="quarter" idx="12"/>
          </p:nvPr>
        </p:nvSpPr>
        <p:spPr/>
        <p:txBody>
          <a:bodyPr/>
          <a:lstStyle>
            <a:lvl1pPr>
              <a:defRPr>
                <a:latin typeface="+mn-ea"/>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86033" y="1615545"/>
            <a:ext cx="9936421" cy="2695572"/>
          </a:xfrm>
        </p:spPr>
        <p:txBody>
          <a:bodyPr anchor="b"/>
          <a:lstStyle>
            <a:lvl1pPr>
              <a:defRPr sz="5670"/>
            </a:lvl1pPr>
          </a:lstStyle>
          <a:p>
            <a:r>
              <a:rPr lang="zh-CN" altLang="en-US"/>
              <a:t>单击此处编辑母版标题样式</a:t>
            </a:r>
            <a:endParaRPr lang="en-US" dirty="0"/>
          </a:p>
        </p:txBody>
      </p:sp>
      <p:sp>
        <p:nvSpPr>
          <p:cNvPr id="3" name="Text Placeholder 2"/>
          <p:cNvSpPr>
            <a:spLocks noGrp="1"/>
          </p:cNvSpPr>
          <p:nvPr>
            <p:ph type="body" idx="1"/>
          </p:nvPr>
        </p:nvSpPr>
        <p:spPr>
          <a:xfrm>
            <a:off x="786033" y="4336618"/>
            <a:ext cx="9936421" cy="1417538"/>
          </a:xfrm>
        </p:spPr>
        <p:txBody>
          <a:bodyPr/>
          <a:lstStyle>
            <a:lvl1pPr marL="0" indent="0">
              <a:buNone/>
              <a:defRPr sz="2270">
                <a:solidFill>
                  <a:schemeClr val="tx1">
                    <a:tint val="75000"/>
                  </a:schemeClr>
                </a:solidFill>
              </a:defRPr>
            </a:lvl1pPr>
            <a:lvl2pPr marL="431800" indent="0">
              <a:buNone/>
              <a:defRPr sz="1890">
                <a:solidFill>
                  <a:schemeClr val="tx1">
                    <a:tint val="75000"/>
                  </a:schemeClr>
                </a:solidFill>
              </a:defRPr>
            </a:lvl2pPr>
            <a:lvl3pPr marL="864235" indent="0">
              <a:buNone/>
              <a:defRPr sz="1700">
                <a:solidFill>
                  <a:schemeClr val="tx1">
                    <a:tint val="75000"/>
                  </a:schemeClr>
                </a:solidFill>
              </a:defRPr>
            </a:lvl3pPr>
            <a:lvl4pPr marL="1296035" indent="0">
              <a:buNone/>
              <a:defRPr sz="1510">
                <a:solidFill>
                  <a:schemeClr val="tx1">
                    <a:tint val="75000"/>
                  </a:schemeClr>
                </a:solidFill>
              </a:defRPr>
            </a:lvl4pPr>
            <a:lvl5pPr marL="1727835" indent="0">
              <a:buNone/>
              <a:defRPr sz="1510">
                <a:solidFill>
                  <a:schemeClr val="tx1">
                    <a:tint val="75000"/>
                  </a:schemeClr>
                </a:solidFill>
              </a:defRPr>
            </a:lvl5pPr>
            <a:lvl6pPr marL="2160270" indent="0">
              <a:buNone/>
              <a:defRPr sz="1510">
                <a:solidFill>
                  <a:schemeClr val="tx1">
                    <a:tint val="75000"/>
                  </a:schemeClr>
                </a:solidFill>
              </a:defRPr>
            </a:lvl6pPr>
            <a:lvl7pPr marL="2592070" indent="0">
              <a:buNone/>
              <a:defRPr sz="1510">
                <a:solidFill>
                  <a:schemeClr val="tx1">
                    <a:tint val="75000"/>
                  </a:schemeClr>
                </a:solidFill>
              </a:defRPr>
            </a:lvl7pPr>
            <a:lvl8pPr marL="3023870" indent="0">
              <a:buNone/>
              <a:defRPr sz="1510">
                <a:solidFill>
                  <a:schemeClr val="tx1">
                    <a:tint val="75000"/>
                  </a:schemeClr>
                </a:solidFill>
              </a:defRPr>
            </a:lvl8pPr>
            <a:lvl9pPr marL="3456305" indent="0">
              <a:buNone/>
              <a:defRPr sz="151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792034" y="1725046"/>
            <a:ext cx="4896207" cy="411161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5832247" y="1725046"/>
            <a:ext cx="4896207" cy="411161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793534" y="345010"/>
            <a:ext cx="9936421" cy="1252534"/>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793535" y="1588543"/>
            <a:ext cx="4873706" cy="778521"/>
          </a:xfrm>
        </p:spPr>
        <p:txBody>
          <a:bodyPr anchor="b"/>
          <a:lstStyle>
            <a:lvl1pPr marL="0" indent="0">
              <a:buNone/>
              <a:defRPr sz="2270" b="1"/>
            </a:lvl1pPr>
            <a:lvl2pPr marL="431800" indent="0">
              <a:buNone/>
              <a:defRPr sz="1890" b="1"/>
            </a:lvl2pPr>
            <a:lvl3pPr marL="864235" indent="0">
              <a:buNone/>
              <a:defRPr sz="1700" b="1"/>
            </a:lvl3pPr>
            <a:lvl4pPr marL="1296035" indent="0">
              <a:buNone/>
              <a:defRPr sz="1510" b="1"/>
            </a:lvl4pPr>
            <a:lvl5pPr marL="1727835" indent="0">
              <a:buNone/>
              <a:defRPr sz="1510" b="1"/>
            </a:lvl5pPr>
            <a:lvl6pPr marL="2160270" indent="0">
              <a:buNone/>
              <a:defRPr sz="1510" b="1"/>
            </a:lvl6pPr>
            <a:lvl7pPr marL="2592070" indent="0">
              <a:buNone/>
              <a:defRPr sz="1510" b="1"/>
            </a:lvl7pPr>
            <a:lvl8pPr marL="3023870" indent="0">
              <a:buNone/>
              <a:defRPr sz="1510" b="1"/>
            </a:lvl8pPr>
            <a:lvl9pPr marL="3456305" indent="0">
              <a:buNone/>
              <a:defRPr sz="151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793535" y="2367064"/>
            <a:ext cx="4873706" cy="348159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5832247" y="1588543"/>
            <a:ext cx="4897708" cy="778521"/>
          </a:xfrm>
        </p:spPr>
        <p:txBody>
          <a:bodyPr anchor="b"/>
          <a:lstStyle>
            <a:lvl1pPr marL="0" indent="0">
              <a:buNone/>
              <a:defRPr sz="2270" b="1"/>
            </a:lvl1pPr>
            <a:lvl2pPr marL="431800" indent="0">
              <a:buNone/>
              <a:defRPr sz="1890" b="1"/>
            </a:lvl2pPr>
            <a:lvl3pPr marL="864235" indent="0">
              <a:buNone/>
              <a:defRPr sz="1700" b="1"/>
            </a:lvl3pPr>
            <a:lvl4pPr marL="1296035" indent="0">
              <a:buNone/>
              <a:defRPr sz="1510" b="1"/>
            </a:lvl4pPr>
            <a:lvl5pPr marL="1727835" indent="0">
              <a:buNone/>
              <a:defRPr sz="1510" b="1"/>
            </a:lvl5pPr>
            <a:lvl6pPr marL="2160270" indent="0">
              <a:buNone/>
              <a:defRPr sz="1510" b="1"/>
            </a:lvl6pPr>
            <a:lvl7pPr marL="2592070" indent="0">
              <a:buNone/>
              <a:defRPr sz="1510" b="1"/>
            </a:lvl7pPr>
            <a:lvl8pPr marL="3023870" indent="0">
              <a:buNone/>
              <a:defRPr sz="1510" b="1"/>
            </a:lvl8pPr>
            <a:lvl9pPr marL="3456305" indent="0">
              <a:buNone/>
              <a:defRPr sz="151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5832247" y="2367064"/>
            <a:ext cx="4897708" cy="348159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793535" y="432012"/>
            <a:ext cx="3715657" cy="1512041"/>
          </a:xfrm>
        </p:spPr>
        <p:txBody>
          <a:bodyPr anchor="b"/>
          <a:lstStyle>
            <a:lvl1pPr>
              <a:defRPr sz="3025"/>
            </a:lvl1pPr>
          </a:lstStyle>
          <a:p>
            <a:r>
              <a:rPr lang="zh-CN" altLang="en-US"/>
              <a:t>单击此处编辑母版标题样式</a:t>
            </a:r>
            <a:endParaRPr lang="en-US" dirty="0"/>
          </a:p>
        </p:txBody>
      </p:sp>
      <p:sp>
        <p:nvSpPr>
          <p:cNvPr id="3" name="Content Placeholder 2"/>
          <p:cNvSpPr>
            <a:spLocks noGrp="1"/>
          </p:cNvSpPr>
          <p:nvPr>
            <p:ph idx="1"/>
          </p:nvPr>
        </p:nvSpPr>
        <p:spPr>
          <a:xfrm>
            <a:off x="4897708" y="933026"/>
            <a:ext cx="5832247" cy="4605124"/>
          </a:xfrm>
        </p:spPr>
        <p:txBody>
          <a:bodyPr/>
          <a:lstStyle>
            <a:lvl1pPr>
              <a:defRPr sz="3025"/>
            </a:lvl1pPr>
            <a:lvl2pPr>
              <a:defRPr sz="2645"/>
            </a:lvl2pPr>
            <a:lvl3pPr>
              <a:defRPr sz="2270"/>
            </a:lvl3pPr>
            <a:lvl4pPr>
              <a:defRPr sz="1890"/>
            </a:lvl4pPr>
            <a:lvl5pPr>
              <a:defRPr sz="1890"/>
            </a:lvl5pPr>
            <a:lvl6pPr>
              <a:defRPr sz="1890"/>
            </a:lvl6pPr>
            <a:lvl7pPr>
              <a:defRPr sz="1890"/>
            </a:lvl7pPr>
            <a:lvl8pPr>
              <a:defRPr sz="1890"/>
            </a:lvl8pPr>
            <a:lvl9pPr>
              <a:defRPr sz="189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793535" y="1944052"/>
            <a:ext cx="3715657" cy="3601598"/>
          </a:xfrm>
        </p:spPr>
        <p:txBody>
          <a:bodyPr/>
          <a:lstStyle>
            <a:lvl1pPr marL="0" indent="0">
              <a:buNone/>
              <a:defRPr sz="1510"/>
            </a:lvl1pPr>
            <a:lvl2pPr marL="431800" indent="0">
              <a:buNone/>
              <a:defRPr sz="1325"/>
            </a:lvl2pPr>
            <a:lvl3pPr marL="864235" indent="0">
              <a:buNone/>
              <a:defRPr sz="1135"/>
            </a:lvl3pPr>
            <a:lvl4pPr marL="1296035" indent="0">
              <a:buNone/>
              <a:defRPr sz="945"/>
            </a:lvl4pPr>
            <a:lvl5pPr marL="1727835" indent="0">
              <a:buNone/>
              <a:defRPr sz="945"/>
            </a:lvl5pPr>
            <a:lvl6pPr marL="2160270" indent="0">
              <a:buNone/>
              <a:defRPr sz="945"/>
            </a:lvl6pPr>
            <a:lvl7pPr marL="2592070" indent="0">
              <a:buNone/>
              <a:defRPr sz="945"/>
            </a:lvl7pPr>
            <a:lvl8pPr marL="3023870" indent="0">
              <a:buNone/>
              <a:defRPr sz="945"/>
            </a:lvl8pPr>
            <a:lvl9pPr marL="3456305" indent="0">
              <a:buNone/>
              <a:defRPr sz="94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793535" y="432012"/>
            <a:ext cx="3715657" cy="1512041"/>
          </a:xfrm>
        </p:spPr>
        <p:txBody>
          <a:bodyPr anchor="b"/>
          <a:lstStyle>
            <a:lvl1pPr>
              <a:defRPr sz="302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4897708" y="933026"/>
            <a:ext cx="5832247" cy="4605124"/>
          </a:xfrm>
        </p:spPr>
        <p:txBody>
          <a:bodyPr anchor="t"/>
          <a:lstStyle>
            <a:lvl1pPr marL="0" indent="0">
              <a:buNone/>
              <a:defRPr sz="3025"/>
            </a:lvl1pPr>
            <a:lvl2pPr marL="431800" indent="0">
              <a:buNone/>
              <a:defRPr sz="2645"/>
            </a:lvl2pPr>
            <a:lvl3pPr marL="864235" indent="0">
              <a:buNone/>
              <a:defRPr sz="2270"/>
            </a:lvl3pPr>
            <a:lvl4pPr marL="1296035" indent="0">
              <a:buNone/>
              <a:defRPr sz="1890"/>
            </a:lvl4pPr>
            <a:lvl5pPr marL="1727835" indent="0">
              <a:buNone/>
              <a:defRPr sz="1890"/>
            </a:lvl5pPr>
            <a:lvl6pPr marL="2160270" indent="0">
              <a:buNone/>
              <a:defRPr sz="1890"/>
            </a:lvl6pPr>
            <a:lvl7pPr marL="2592070" indent="0">
              <a:buNone/>
              <a:defRPr sz="1890"/>
            </a:lvl7pPr>
            <a:lvl8pPr marL="3023870" indent="0">
              <a:buNone/>
              <a:defRPr sz="1890"/>
            </a:lvl8pPr>
            <a:lvl9pPr marL="3456305" indent="0">
              <a:buNone/>
              <a:defRPr sz="1890"/>
            </a:lvl9pPr>
          </a:lstStyle>
          <a:p>
            <a:r>
              <a:rPr lang="zh-CN" altLang="en-US"/>
              <a:t>单击图标添加图片</a:t>
            </a:r>
            <a:endParaRPr lang="en-US" dirty="0"/>
          </a:p>
        </p:txBody>
      </p:sp>
      <p:sp>
        <p:nvSpPr>
          <p:cNvPr id="4" name="Text Placeholder 3"/>
          <p:cNvSpPr>
            <a:spLocks noGrp="1"/>
          </p:cNvSpPr>
          <p:nvPr>
            <p:ph type="body" sz="half" idx="2"/>
          </p:nvPr>
        </p:nvSpPr>
        <p:spPr>
          <a:xfrm>
            <a:off x="793535" y="1944052"/>
            <a:ext cx="3715657" cy="3601598"/>
          </a:xfrm>
        </p:spPr>
        <p:txBody>
          <a:bodyPr/>
          <a:lstStyle>
            <a:lvl1pPr marL="0" indent="0">
              <a:buNone/>
              <a:defRPr sz="1510"/>
            </a:lvl1pPr>
            <a:lvl2pPr marL="431800" indent="0">
              <a:buNone/>
              <a:defRPr sz="1325"/>
            </a:lvl2pPr>
            <a:lvl3pPr marL="864235" indent="0">
              <a:buNone/>
              <a:defRPr sz="1135"/>
            </a:lvl3pPr>
            <a:lvl4pPr marL="1296035" indent="0">
              <a:buNone/>
              <a:defRPr sz="945"/>
            </a:lvl4pPr>
            <a:lvl5pPr marL="1727835" indent="0">
              <a:buNone/>
              <a:defRPr sz="945"/>
            </a:lvl5pPr>
            <a:lvl6pPr marL="2160270" indent="0">
              <a:buNone/>
              <a:defRPr sz="945"/>
            </a:lvl6pPr>
            <a:lvl7pPr marL="2592070" indent="0">
              <a:buNone/>
              <a:defRPr sz="945"/>
            </a:lvl7pPr>
            <a:lvl8pPr marL="3023870" indent="0">
              <a:buNone/>
              <a:defRPr sz="945"/>
            </a:lvl8pPr>
            <a:lvl9pPr marL="3456305" indent="0">
              <a:buNone/>
              <a:defRPr sz="94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4349" y="345009"/>
            <a:ext cx="2484105" cy="549164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792033" y="345009"/>
            <a:ext cx="7308310" cy="5491649"/>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正文">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32969" y="549204"/>
            <a:ext cx="10254233" cy="6123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3025" b="1" i="0" u="none" strike="noStrike" kern="1200" cap="none" spc="200" normalizeH="0" baseline="0" noProof="1" dirty="0">
                <a:solidFill>
                  <a:schemeClr val="tx1"/>
                </a:solidFill>
                <a:uFillTx/>
                <a:latin typeface="+mn-ea"/>
                <a:ea typeface="+mn-ea"/>
                <a:cs typeface="+mj-cs"/>
                <a:sym typeface="+mn-ea"/>
              </a:defRPr>
            </a:lvl1pPr>
          </a:lstStyle>
          <a:p>
            <a:pPr lvl="0"/>
            <a:r>
              <a:rPr dirty="0">
                <a:sym typeface="+mn-ea"/>
              </a:rPr>
              <a:t>单击此处编辑标题</a:t>
            </a:r>
            <a:endParaRPr dirty="0">
              <a:sym typeface="+mn-ea"/>
            </a:endParaRPr>
          </a:p>
        </p:txBody>
      </p:sp>
      <p:sp>
        <p:nvSpPr>
          <p:cNvPr id="5" name="页脚占位符 4"/>
          <p:cNvSpPr>
            <a:spLocks noGrp="1"/>
          </p:cNvSpPr>
          <p:nvPr>
            <p:ph type="ftr" sz="quarter" idx="11"/>
          </p:nvPr>
        </p:nvSpPr>
        <p:spPr/>
        <p:txBody>
          <a:bodyPr/>
          <a:lstStyle>
            <a:lvl1pPr>
              <a:defRPr>
                <a:latin typeface="+mn-ea"/>
              </a:defRPr>
            </a:lvl1pPr>
          </a:lstStyle>
          <a:p>
            <a:endParaRPr lang="zh-CN" altLang="en-US"/>
          </a:p>
        </p:txBody>
      </p:sp>
      <p:sp>
        <p:nvSpPr>
          <p:cNvPr id="6" name="灯片编号占位符 5"/>
          <p:cNvSpPr>
            <a:spLocks noGrp="1"/>
          </p:cNvSpPr>
          <p:nvPr>
            <p:ph type="sldNum" sz="quarter" idx="12"/>
          </p:nvPr>
        </p:nvSpPr>
        <p:spPr/>
        <p:txBody>
          <a:bodyPr/>
          <a:lstStyle>
            <a:lvl1pPr>
              <a:defRPr>
                <a:latin typeface="+mn-ea"/>
              </a:defRPr>
            </a:lvl1pPr>
          </a:lstStyle>
          <a:p>
            <a:fld id="{49AE70B2-8BF9-45C0-BB95-33D1B9D3A854}" type="slidenum">
              <a:rPr lang="zh-CN" altLang="en-US" smtClean="0"/>
            </a:fld>
            <a:endParaRPr lang="zh-CN" altLang="en-US"/>
          </a:p>
        </p:txBody>
      </p:sp>
      <p:sp>
        <p:nvSpPr>
          <p:cNvPr id="7" name="文本占位符 6"/>
          <p:cNvSpPr>
            <a:spLocks noGrp="1"/>
          </p:cNvSpPr>
          <p:nvPr>
            <p:ph type="body" idx="1" hasCustomPrompt="1"/>
          </p:nvPr>
        </p:nvSpPr>
        <p:spPr>
          <a:xfrm>
            <a:off x="633009" y="1425038"/>
            <a:ext cx="10254151" cy="4487521"/>
          </a:xfrm>
          <a:prstGeom prst="rect">
            <a:avLst/>
          </a:prstGeom>
        </p:spPr>
        <p:txBody>
          <a:bodyPr vert="horz" lIns="101600" tIns="0" rIns="82550" bIns="0" rtlCol="0">
            <a:normAutofit/>
          </a:bodyPr>
          <a:lstStyle>
            <a:lvl1pPr>
              <a:defRPr sz="2270"/>
            </a:lvl1pPr>
            <a:lvl2pPr>
              <a:defRPr sz="2270"/>
            </a:lvl2pPr>
            <a:lvl3pPr>
              <a:defRPr sz="2270"/>
            </a:lvl3pPr>
            <a:lvl4pPr>
              <a:defRPr sz="2270"/>
            </a:lvl4pPr>
            <a:lvl5pPr>
              <a:defRPr sz="2270"/>
            </a:lvl5pPr>
          </a:lstStyle>
          <a:p>
            <a:pPr lvl="0"/>
            <a:r>
              <a:rPr lang="zh-CN" altLang="en-US" dirty="0"/>
              <a:t>单击此处编辑正文</a:t>
            </a:r>
            <a:endParaRPr lang="zh-CN" altLang="en-US" dirty="0"/>
          </a:p>
          <a:p>
            <a:pPr lvl="0"/>
            <a:r>
              <a:rPr lang="zh-CN" altLang="en-US" dirty="0">
                <a:sym typeface="+mn-ea"/>
              </a:rPr>
              <a:t>单击此处编辑正文</a:t>
            </a:r>
            <a:endParaRPr lang="zh-CN" altLang="en-US" dirty="0"/>
          </a:p>
          <a:p>
            <a:pPr lvl="0"/>
            <a:r>
              <a:rPr lang="zh-CN" altLang="en-US" dirty="0">
                <a:sym typeface="+mn-ea"/>
              </a:rPr>
              <a:t>单击此处编辑正文</a:t>
            </a:r>
            <a:endParaRPr lang="zh-CN" altLang="en-US" dirty="0"/>
          </a:p>
          <a:p>
            <a:pPr lvl="0"/>
            <a:r>
              <a:rPr lang="zh-CN" altLang="en-US" dirty="0">
                <a:sym typeface="+mn-ea"/>
              </a:rPr>
              <a:t>单击此处编辑正文</a:t>
            </a:r>
            <a:endParaRPr lang="zh-CN" altLang="en-US" dirty="0"/>
          </a:p>
          <a:p>
            <a:pPr lvl="0"/>
            <a:r>
              <a:rPr lang="zh-CN" altLang="en-US" dirty="0">
                <a:sym typeface="+mn-ea"/>
              </a:rPr>
              <a:t>单击此处编辑正文</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标题与图文">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lvl1pPr>
              <a:defRPr>
                <a:latin typeface="+mn-ea"/>
              </a:defRPr>
            </a:lvl1pPr>
          </a:lstStyle>
          <a:p>
            <a:endParaRPr lang="zh-CN" altLang="en-US"/>
          </a:p>
        </p:txBody>
      </p:sp>
      <p:sp>
        <p:nvSpPr>
          <p:cNvPr id="4" name="灯片编号占位符 3"/>
          <p:cNvSpPr>
            <a:spLocks noGrp="1"/>
          </p:cNvSpPr>
          <p:nvPr>
            <p:ph type="sldNum" sz="quarter" idx="12"/>
          </p:nvPr>
        </p:nvSpPr>
        <p:spPr/>
        <p:txBody>
          <a:bodyPr/>
          <a:lstStyle>
            <a:lvl1pPr>
              <a:defRPr>
                <a:latin typeface="+mn-ea"/>
              </a:defRPr>
            </a:lvl1pPr>
          </a:lstStyle>
          <a:p>
            <a:fld id="{49AE70B2-8BF9-45C0-BB95-33D1B9D3A854}" type="slidenum">
              <a:rPr lang="zh-CN" altLang="en-US" smtClean="0"/>
            </a:fld>
            <a:endParaRPr lang="zh-CN" altLang="en-US"/>
          </a:p>
        </p:txBody>
      </p:sp>
      <p:sp>
        <p:nvSpPr>
          <p:cNvPr id="5" name="标题 4"/>
          <p:cNvSpPr>
            <a:spLocks noGrp="1"/>
          </p:cNvSpPr>
          <p:nvPr>
            <p:ph type="title" hasCustomPrompt="1"/>
          </p:nvPr>
        </p:nvSpPr>
        <p:spPr>
          <a:xfrm>
            <a:off x="793812" y="687619"/>
            <a:ext cx="3715255" cy="1053628"/>
          </a:xfrm>
        </p:spPr>
        <p:txBody>
          <a:bodyPr anchor="ctr" anchorCtr="0"/>
          <a:lstStyle>
            <a:lvl1pPr>
              <a:defRPr sz="3025">
                <a:latin typeface="+mn-ea"/>
                <a:ea typeface="+mn-ea"/>
              </a:defRPr>
            </a:lvl1pPr>
          </a:lstStyle>
          <a:p>
            <a:r>
              <a:rPr lang="zh-CN" altLang="en-US"/>
              <a:t>单击此处编辑标题</a:t>
            </a:r>
            <a:endParaRPr lang="zh-CN" altLang="en-US"/>
          </a:p>
        </p:txBody>
      </p:sp>
      <p:sp>
        <p:nvSpPr>
          <p:cNvPr id="6" name="内容占位符 5"/>
          <p:cNvSpPr>
            <a:spLocks noGrp="1"/>
          </p:cNvSpPr>
          <p:nvPr>
            <p:ph idx="1" hasCustomPrompt="1"/>
          </p:nvPr>
        </p:nvSpPr>
        <p:spPr>
          <a:xfrm>
            <a:off x="4855272" y="687619"/>
            <a:ext cx="5832086" cy="5105538"/>
          </a:xfrm>
        </p:spPr>
        <p:txBody>
          <a:bodyPr/>
          <a:lstStyle>
            <a:lvl1pPr>
              <a:defRPr sz="2270">
                <a:latin typeface="+mn-ea"/>
                <a:ea typeface="+mn-ea"/>
              </a:defRPr>
            </a:lvl1pPr>
            <a:lvl2pPr marL="431800" indent="0">
              <a:buNone/>
              <a:defRPr sz="2270">
                <a:latin typeface="+mn-ea"/>
                <a:ea typeface="+mn-ea"/>
              </a:defRPr>
            </a:lvl2pPr>
            <a:lvl3pPr>
              <a:defRPr sz="2270">
                <a:latin typeface="+mn-ea"/>
                <a:ea typeface="+mn-ea"/>
              </a:defRPr>
            </a:lvl3pPr>
            <a:lvl4pPr>
              <a:defRPr sz="2270">
                <a:latin typeface="+mn-ea"/>
                <a:ea typeface="+mn-ea"/>
              </a:defRPr>
            </a:lvl4pPr>
            <a:lvl5pPr>
              <a:defRPr sz="2270">
                <a:latin typeface="+mn-ea"/>
                <a:ea typeface="+mn-ea"/>
              </a:defRPr>
            </a:lvl5pPr>
            <a:lvl6pPr>
              <a:defRPr sz="1890"/>
            </a:lvl6pPr>
            <a:lvl7pPr>
              <a:defRPr sz="1890"/>
            </a:lvl7pPr>
            <a:lvl8pPr>
              <a:defRPr sz="1890"/>
            </a:lvl8pPr>
            <a:lvl9pPr>
              <a:defRPr sz="1890"/>
            </a:lvl9pPr>
          </a:lstStyle>
          <a:p>
            <a:pPr lvl="0"/>
            <a:r>
              <a:rPr lang="zh-CN" altLang="en-US"/>
              <a:t>单击此处编辑正文</a:t>
            </a:r>
            <a:endParaRPr lang="zh-CN" altLang="en-US"/>
          </a:p>
        </p:txBody>
      </p:sp>
      <p:sp>
        <p:nvSpPr>
          <p:cNvPr id="7" name="文本占位符 6"/>
          <p:cNvSpPr>
            <a:spLocks noGrp="1"/>
          </p:cNvSpPr>
          <p:nvPr>
            <p:ph type="body" sz="half" idx="2" hasCustomPrompt="1"/>
          </p:nvPr>
        </p:nvSpPr>
        <p:spPr>
          <a:xfrm>
            <a:off x="793812" y="2116257"/>
            <a:ext cx="3715255" cy="3677499"/>
          </a:xfrm>
        </p:spPr>
        <p:txBody>
          <a:bodyPr/>
          <a:lstStyle>
            <a:lvl1pPr marL="323850" indent="-323850">
              <a:buFont typeface="Arial" panose="020B0604020202020204" pitchFamily="34" charset="0"/>
              <a:buChar char="•"/>
              <a:defRPr sz="2270">
                <a:latin typeface="+mn-ea"/>
                <a:ea typeface="+mn-ea"/>
              </a:defRPr>
            </a:lvl1pPr>
            <a:lvl2pPr marL="431800" indent="0">
              <a:buNone/>
              <a:defRPr sz="1325"/>
            </a:lvl2pPr>
            <a:lvl3pPr marL="864235" indent="0">
              <a:buNone/>
              <a:defRPr sz="1135"/>
            </a:lvl3pPr>
            <a:lvl4pPr marL="1296035" indent="0">
              <a:buNone/>
              <a:defRPr sz="945"/>
            </a:lvl4pPr>
            <a:lvl5pPr marL="1727835" indent="0">
              <a:buNone/>
              <a:defRPr sz="945"/>
            </a:lvl5pPr>
            <a:lvl6pPr marL="2160270" indent="0">
              <a:buNone/>
              <a:defRPr sz="945"/>
            </a:lvl6pPr>
            <a:lvl7pPr marL="2592070" indent="0">
              <a:buNone/>
              <a:defRPr sz="945"/>
            </a:lvl7pPr>
            <a:lvl8pPr marL="3023870" indent="0">
              <a:buNone/>
              <a:defRPr sz="945"/>
            </a:lvl8pPr>
            <a:lvl9pPr marL="3456305" indent="0">
              <a:buNone/>
              <a:defRPr sz="945"/>
            </a:lvl9pPr>
          </a:lstStyle>
          <a:p>
            <a:pPr lvl="0"/>
            <a:r>
              <a:rPr lang="zh-CN" altLang="en-US"/>
              <a:t>单击此处编辑正文</a:t>
            </a:r>
            <a:endParaRPr lang="zh-CN" altLang="en-US"/>
          </a:p>
          <a:p>
            <a:pPr lvl="0"/>
            <a:r>
              <a:rPr lang="zh-CN" altLang="en-US">
                <a:sym typeface="+mn-ea"/>
              </a:rPr>
              <a:t>单击此处编辑正文</a:t>
            </a:r>
            <a:endParaRPr lang="zh-CN" altLang="en-US"/>
          </a:p>
          <a:p>
            <a:pPr lvl="0"/>
            <a:r>
              <a:rPr lang="zh-CN" altLang="en-US">
                <a:sym typeface="+mn-ea"/>
              </a:rPr>
              <a:t>单击此处编辑正文</a:t>
            </a:r>
            <a:endParaRPr lang="zh-CN" altLang="en-US"/>
          </a:p>
          <a:p>
            <a:pPr lvl="0"/>
            <a:r>
              <a:rPr lang="zh-CN" altLang="en-US">
                <a:sym typeface="+mn-ea"/>
              </a:rPr>
              <a:t>单击此处编辑正文</a:t>
            </a:r>
            <a:endParaRPr lang="zh-CN" altLang="en-US">
              <a:sym typeface="+mn-ea"/>
            </a:endParaRPr>
          </a:p>
          <a:p>
            <a:pPr lvl="0"/>
            <a:r>
              <a:rPr lang="zh-CN" altLang="en-US">
                <a:sym typeface="+mn-ea"/>
              </a:rPr>
              <a:t>单击此处编辑正文</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图片与注释">
    <p:spTree>
      <p:nvGrpSpPr>
        <p:cNvPr id="1" name=""/>
        <p:cNvGrpSpPr/>
        <p:nvPr/>
      </p:nvGrpSpPr>
      <p:grpSpPr>
        <a:xfrm>
          <a:off x="0" y="0"/>
          <a:ext cx="0" cy="0"/>
          <a:chOff x="0" y="0"/>
          <a:chExt cx="0" cy="0"/>
        </a:xfrm>
      </p:grpSpPr>
      <p:sp>
        <p:nvSpPr>
          <p:cNvPr id="6" name="页脚占位符 5"/>
          <p:cNvSpPr>
            <a:spLocks noGrp="1"/>
          </p:cNvSpPr>
          <p:nvPr>
            <p:ph type="ftr" sz="quarter" idx="11"/>
          </p:nvPr>
        </p:nvSpPr>
        <p:spPr/>
        <p:txBody>
          <a:bodyPr/>
          <a:lstStyle>
            <a:lvl1pPr>
              <a:defRPr>
                <a:latin typeface="+mn-ea"/>
              </a:defRPr>
            </a:lvl1pPr>
          </a:lstStyle>
          <a:p>
            <a:endParaRPr lang="zh-CN" altLang="en-US" dirty="0"/>
          </a:p>
        </p:txBody>
      </p:sp>
      <p:sp>
        <p:nvSpPr>
          <p:cNvPr id="7" name="灯片编号占位符 6"/>
          <p:cNvSpPr>
            <a:spLocks noGrp="1"/>
          </p:cNvSpPr>
          <p:nvPr>
            <p:ph type="sldNum" sz="quarter" idx="12"/>
          </p:nvPr>
        </p:nvSpPr>
        <p:spPr/>
        <p:txBody>
          <a:bodyPr/>
          <a:lstStyle>
            <a:lvl1pPr>
              <a:defRPr>
                <a:latin typeface="+mn-ea"/>
              </a:defRPr>
            </a:lvl1pPr>
          </a:lstStyle>
          <a:p>
            <a:fld id="{FABC47A4-756D-490B-A52F-7D9E2C9FC05F}" type="slidenum">
              <a:rPr lang="zh-CN" altLang="en-US" smtClean="0"/>
            </a:fld>
            <a:endParaRPr lang="zh-CN" altLang="en-US"/>
          </a:p>
        </p:txBody>
      </p:sp>
      <p:sp>
        <p:nvSpPr>
          <p:cNvPr id="9" name="标题 8"/>
          <p:cNvSpPr>
            <a:spLocks noGrp="1"/>
          </p:cNvSpPr>
          <p:nvPr>
            <p:ph type="title" hasCustomPrompt="1"/>
          </p:nvPr>
        </p:nvSpPr>
        <p:spPr>
          <a:xfrm>
            <a:off x="633009" y="5296343"/>
            <a:ext cx="10254151" cy="527414"/>
          </a:xfrm>
        </p:spPr>
        <p:txBody>
          <a:bodyPr/>
          <a:lstStyle>
            <a:lvl1pPr>
              <a:defRPr b="0">
                <a:latin typeface="+mn-ea"/>
                <a:ea typeface="+mn-ea"/>
              </a:defRPr>
            </a:lvl1pPr>
          </a:lstStyle>
          <a:p>
            <a:r>
              <a:rPr lang="zh-CN" altLang="en-US"/>
              <a:t>单击此处编辑正文</a:t>
            </a:r>
            <a:endParaRPr lang="zh-CN" altLang="en-US"/>
          </a:p>
        </p:txBody>
      </p:sp>
      <p:sp>
        <p:nvSpPr>
          <p:cNvPr id="8" name="内容占位符 7"/>
          <p:cNvSpPr>
            <a:spLocks noGrp="1"/>
          </p:cNvSpPr>
          <p:nvPr>
            <p:ph idx="1" hasCustomPrompt="1"/>
          </p:nvPr>
        </p:nvSpPr>
        <p:spPr>
          <a:xfrm>
            <a:off x="633009" y="606016"/>
            <a:ext cx="10254151" cy="4305116"/>
          </a:xfrm>
        </p:spPr>
        <p:txBody>
          <a:bodyPr vert="horz" lIns="101600" tIns="0" rIns="82550" bIns="0" rtlCol="0">
            <a:noAutofit/>
          </a:bodyPr>
          <a:lstStyle>
            <a:lvl1pPr marL="215900" marR="0" lvl="0"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1pPr>
            <a:lvl2pPr marL="431800"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2pPr>
            <a:lvl3pPr marL="1080135" marR="0" lvl="2"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3pPr>
            <a:lvl4pPr marL="1511935" marR="0" lvl="3"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4pPr>
            <a:lvl5pPr marL="1943735" marR="0" lvl="4"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5pPr>
          </a:lstStyle>
          <a:p>
            <a:pPr lvl="0"/>
            <a:r>
              <a:rPr dirty="0">
                <a:sym typeface="+mn-ea"/>
              </a:rPr>
              <a:t>单击此处编辑正文</a:t>
            </a:r>
            <a:endParaRPr dirty="0">
              <a:sym typeface="+mn-e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reserve="1">
  <p:cSld name="单张大图">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lvl1pPr>
              <a:defRPr>
                <a:latin typeface="+mn-ea"/>
              </a:defRPr>
            </a:lvl1pPr>
          </a:lstStyle>
          <a:p>
            <a:endParaRPr lang="zh-CN" altLang="en-US"/>
          </a:p>
        </p:txBody>
      </p:sp>
      <p:sp>
        <p:nvSpPr>
          <p:cNvPr id="6" name="灯片编号占位符 5"/>
          <p:cNvSpPr>
            <a:spLocks noGrp="1"/>
          </p:cNvSpPr>
          <p:nvPr>
            <p:ph type="sldNum" sz="quarter" idx="12"/>
          </p:nvPr>
        </p:nvSpPr>
        <p:spPr/>
        <p:txBody>
          <a:bodyPr/>
          <a:lstStyle>
            <a:lvl1pPr>
              <a:defRPr>
                <a:latin typeface="+mn-ea"/>
              </a:defRPr>
            </a:lvl1pPr>
          </a:lstStyle>
          <a:p>
            <a:fld id="{49AE70B2-8BF9-45C0-BB95-33D1B9D3A854}" type="slidenum">
              <a:rPr lang="zh-CN" altLang="en-US" smtClean="0"/>
            </a:fld>
            <a:endParaRPr lang="zh-CN" altLang="en-US"/>
          </a:p>
        </p:txBody>
      </p:sp>
      <p:sp>
        <p:nvSpPr>
          <p:cNvPr id="7" name="内容占位符 6"/>
          <p:cNvSpPr>
            <a:spLocks noGrp="1"/>
          </p:cNvSpPr>
          <p:nvPr>
            <p:ph idx="1" hasCustomPrompt="1"/>
          </p:nvPr>
        </p:nvSpPr>
        <p:spPr>
          <a:xfrm>
            <a:off x="0" y="0"/>
            <a:ext cx="11524370" cy="6489775"/>
          </a:xfrm>
        </p:spPr>
        <p:txBody>
          <a:bodyPr vert="horz" lIns="101600" tIns="0" rIns="82550" bIns="0" rtlCol="0">
            <a:noAutofit/>
          </a:bodyPr>
          <a:lstStyle>
            <a:lvl1pPr marL="215900" marR="0" lvl="0"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1pPr>
            <a:lvl2pPr marL="431800"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2pPr>
            <a:lvl3pPr marL="1080135" marR="0" lvl="2"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3pPr>
            <a:lvl4pPr marL="1511935" marR="0" lvl="3"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4pPr>
            <a:lvl5pPr marL="1943735" marR="0" lvl="4"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5pPr>
          </a:lstStyle>
          <a:p>
            <a:pPr lvl="0"/>
            <a:r>
              <a:rPr dirty="0">
                <a:sym typeface="+mn-ea"/>
              </a:rPr>
              <a:t>单击此处编辑正文</a:t>
            </a:r>
            <a:endParaRPr dirty="0">
              <a:sym typeface="+mn-e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两联图片">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lvl1pPr>
              <a:defRPr>
                <a:latin typeface="+mn-ea"/>
              </a:defRPr>
            </a:lvl1pPr>
          </a:lstStyle>
          <a:p>
            <a:endParaRPr lang="zh-CN" altLang="en-US"/>
          </a:p>
        </p:txBody>
      </p:sp>
      <p:sp>
        <p:nvSpPr>
          <p:cNvPr id="5" name="灯片编号占位符 4"/>
          <p:cNvSpPr>
            <a:spLocks noGrp="1"/>
          </p:cNvSpPr>
          <p:nvPr>
            <p:ph type="sldNum" sz="quarter" idx="12"/>
          </p:nvPr>
        </p:nvSpPr>
        <p:spPr/>
        <p:txBody>
          <a:bodyPr/>
          <a:lstStyle>
            <a:lvl1pPr>
              <a:defRPr>
                <a:latin typeface="+mn-ea"/>
              </a:defRPr>
            </a:lvl1pPr>
          </a:lstStyle>
          <a:p>
            <a:fld id="{49AE70B2-8BF9-45C0-BB95-33D1B9D3A854}" type="slidenum">
              <a:rPr lang="zh-CN" altLang="en-US" smtClean="0"/>
            </a:fld>
            <a:endParaRPr lang="zh-CN" altLang="en-US"/>
          </a:p>
        </p:txBody>
      </p:sp>
      <p:sp>
        <p:nvSpPr>
          <p:cNvPr id="2" name="内容占位符 1"/>
          <p:cNvSpPr>
            <a:spLocks noGrp="1"/>
          </p:cNvSpPr>
          <p:nvPr>
            <p:ph sz="half" idx="2" hasCustomPrompt="1"/>
          </p:nvPr>
        </p:nvSpPr>
        <p:spPr>
          <a:xfrm>
            <a:off x="442207" y="534014"/>
            <a:ext cx="5102475" cy="5412146"/>
          </a:xfrm>
        </p:spPr>
        <p:txBody>
          <a:bodyPr vert="horz" lIns="101600" tIns="0" rIns="82550" bIns="0" rtlCol="0">
            <a:noAutofit/>
          </a:bodyPr>
          <a:lstStyle>
            <a:lvl1pPr marL="215900" marR="0" lvl="0"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1pPr>
            <a:lvl2pPr marL="647700" marR="0" lvl="1" indent="-2159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2pPr>
            <a:lvl3pPr marL="1080135" marR="0" lvl="2"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3pPr>
            <a:lvl4pPr marL="1511935" marR="0" lvl="3"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4pPr>
            <a:lvl5pPr marL="1943735" marR="0" lvl="4"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5pPr>
          </a:lstStyle>
          <a:p>
            <a:pPr lvl="0"/>
            <a:r>
              <a:rPr dirty="0">
                <a:sym typeface="+mn-ea"/>
              </a:rPr>
              <a:t>单击此处编辑正文</a:t>
            </a:r>
            <a:endParaRPr dirty="0">
              <a:sym typeface="+mn-ea"/>
            </a:endParaRPr>
          </a:p>
        </p:txBody>
      </p:sp>
      <p:sp>
        <p:nvSpPr>
          <p:cNvPr id="6" name="内容占位符 5"/>
          <p:cNvSpPr>
            <a:spLocks noGrp="1"/>
          </p:cNvSpPr>
          <p:nvPr>
            <p:ph sz="half" idx="13" hasCustomPrompt="1"/>
          </p:nvPr>
        </p:nvSpPr>
        <p:spPr>
          <a:xfrm>
            <a:off x="5941288" y="534014"/>
            <a:ext cx="5102475" cy="5412146"/>
          </a:xfrm>
        </p:spPr>
        <p:txBody>
          <a:bodyPr vert="horz" lIns="101600" tIns="0" rIns="82550" bIns="0" rtlCol="0">
            <a:noAutofit/>
          </a:bodyPr>
          <a:lstStyle>
            <a:lvl1pPr marL="215900" marR="0" lvl="0"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1pPr>
            <a:lvl2pPr marL="647700" marR="0" lvl="1" indent="-2159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2pPr>
            <a:lvl3pPr marL="1080135" marR="0" lvl="2"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3pPr>
            <a:lvl4pPr marL="1511935" marR="0" lvl="3"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4pPr>
            <a:lvl5pPr marL="1943735" marR="0" lvl="4" indent="-2159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270" b="0" i="0" u="none" strike="noStrike" kern="1200" cap="none" spc="150" normalizeH="0" baseline="0" noProof="1" dirty="0">
                <a:solidFill>
                  <a:schemeClr val="tx1">
                    <a:lumMod val="75000"/>
                    <a:lumOff val="25000"/>
                  </a:schemeClr>
                </a:solidFill>
                <a:uFillTx/>
                <a:latin typeface="+mn-ea"/>
                <a:ea typeface="+mn-ea"/>
                <a:cs typeface="+mn-cs"/>
                <a:sym typeface="+mn-ea"/>
              </a:defRPr>
            </a:lvl5pPr>
          </a:lstStyle>
          <a:p>
            <a:pPr lvl="0"/>
            <a:r>
              <a:rPr dirty="0">
                <a:sym typeface="+mn-ea"/>
              </a:rPr>
              <a:t>单击此处编辑</a:t>
            </a:r>
            <a:r>
              <a:rPr>
                <a:sym typeface="+mn-ea"/>
              </a:rPr>
              <a:t>正文</a:t>
            </a:r>
            <a:endParaRPr dirty="0">
              <a:sym typeface="+mn-e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lvl1pPr>
              <a:defRPr>
                <a:latin typeface="+mn-ea"/>
              </a:defRPr>
            </a:lvl1pPr>
          </a:lstStyle>
          <a:p>
            <a:endParaRPr lang="zh-CN" altLang="en-US"/>
          </a:p>
        </p:txBody>
      </p:sp>
      <p:sp>
        <p:nvSpPr>
          <p:cNvPr id="5" name="灯片编号占位符 4"/>
          <p:cNvSpPr>
            <a:spLocks noGrp="1"/>
          </p:cNvSpPr>
          <p:nvPr>
            <p:ph type="sldNum" sz="quarter" idx="12"/>
          </p:nvPr>
        </p:nvSpPr>
        <p:spPr/>
        <p:txBody>
          <a:bodyPr/>
          <a:lstStyle>
            <a:lvl1pPr>
              <a:defRPr>
                <a:latin typeface="+mn-ea"/>
              </a:defRPr>
            </a:lvl1pPr>
          </a:lstStyle>
          <a:p>
            <a:fld id="{49AE70B2-8BF9-45C0-BB95-33D1B9D3A854}" type="slidenum">
              <a:rPr lang="zh-CN" altLang="en-US" smtClean="0"/>
            </a:fld>
            <a:endParaRPr lang="zh-CN" altLang="en-US"/>
          </a:p>
        </p:txBody>
      </p:sp>
      <p:sp>
        <p:nvSpPr>
          <p:cNvPr id="2" name="标题 1"/>
          <p:cNvSpPr>
            <a:spLocks noGrp="1"/>
          </p:cNvSpPr>
          <p:nvPr>
            <p:ph type="title" hasCustomPrompt="1"/>
          </p:nvPr>
        </p:nvSpPr>
        <p:spPr>
          <a:xfrm>
            <a:off x="632969" y="589236"/>
            <a:ext cx="10254233" cy="849630"/>
          </a:xfrm>
        </p:spPr>
        <p:txBody>
          <a:bodyPr vert="horz" lIns="101600" tIns="38100" rIns="25400" bIns="38100" rtlCol="0" anchor="ctr" anchorCtr="0">
            <a:noAutofit/>
          </a:bodyPr>
          <a:lstStyle>
            <a:lvl1pPr marL="0" marR="0" algn="ctr" defTabSz="914400" rtl="0" eaLnBrk="1" fontAlgn="auto" latinLnBrk="0" hangingPunct="1">
              <a:lnSpc>
                <a:spcPct val="100000"/>
              </a:lnSpc>
              <a:buNone/>
              <a:defRPr kumimoji="0" lang="zh-CN" altLang="en-US" sz="3025" b="0" i="0" u="none" strike="noStrike" kern="1200" cap="none" spc="600" normalizeH="0" baseline="0" noProof="1" dirty="0">
                <a:solidFill>
                  <a:schemeClr val="tx1"/>
                </a:solidFill>
                <a:effectLst/>
                <a:uFillTx/>
                <a:latin typeface="+mn-ea"/>
                <a:ea typeface="+mn-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lvl1pPr>
              <a:defRPr>
                <a:latin typeface="+mn-ea"/>
              </a:defRPr>
            </a:lvl1pPr>
          </a:lstStyle>
          <a:p>
            <a:endParaRPr lang="zh-CN" altLang="en-US" dirty="0"/>
          </a:p>
        </p:txBody>
      </p:sp>
      <p:sp>
        <p:nvSpPr>
          <p:cNvPr id="5" name="灯片编号占位符 4"/>
          <p:cNvSpPr>
            <a:spLocks noGrp="1"/>
          </p:cNvSpPr>
          <p:nvPr>
            <p:ph type="sldNum" sz="quarter" idx="12"/>
          </p:nvPr>
        </p:nvSpPr>
        <p:spPr/>
        <p:txBody>
          <a:bodyPr/>
          <a:lstStyle>
            <a:lvl1pPr>
              <a:defRPr>
                <a:latin typeface="+mn-ea"/>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40061" y="1060529"/>
            <a:ext cx="8640366" cy="2256061"/>
          </a:xfrm>
        </p:spPr>
        <p:txBody>
          <a:bodyPr anchor="b"/>
          <a:lstStyle>
            <a:lvl1pPr algn="ctr">
              <a:defRPr sz="5670"/>
            </a:lvl1pPr>
          </a:lstStyle>
          <a:p>
            <a:r>
              <a:rPr lang="zh-CN" altLang="en-US"/>
              <a:t>单击此处编辑母版标题样式</a:t>
            </a:r>
            <a:endParaRPr lang="en-US" dirty="0"/>
          </a:p>
        </p:txBody>
      </p:sp>
      <p:sp>
        <p:nvSpPr>
          <p:cNvPr id="3" name="Subtitle 2"/>
          <p:cNvSpPr>
            <a:spLocks noGrp="1"/>
          </p:cNvSpPr>
          <p:nvPr>
            <p:ph type="subTitle" idx="1"/>
          </p:nvPr>
        </p:nvSpPr>
        <p:spPr>
          <a:xfrm>
            <a:off x="1440061" y="3403592"/>
            <a:ext cx="8640366" cy="1564542"/>
          </a:xfrm>
        </p:spPr>
        <p:txBody>
          <a:bodyPr/>
          <a:lstStyle>
            <a:lvl1pPr marL="0" indent="0" algn="ctr">
              <a:buNone/>
              <a:defRPr sz="2270"/>
            </a:lvl1pPr>
            <a:lvl2pPr marL="431800" indent="0" algn="ctr">
              <a:buNone/>
              <a:defRPr sz="1890"/>
            </a:lvl2pPr>
            <a:lvl3pPr marL="864235" indent="0" algn="ctr">
              <a:buNone/>
              <a:defRPr sz="1700"/>
            </a:lvl3pPr>
            <a:lvl4pPr marL="1296035" indent="0" algn="ctr">
              <a:buNone/>
              <a:defRPr sz="1510"/>
            </a:lvl4pPr>
            <a:lvl5pPr marL="1727835" indent="0" algn="ctr">
              <a:buNone/>
              <a:defRPr sz="1510"/>
            </a:lvl5pPr>
            <a:lvl6pPr marL="2160270" indent="0" algn="ctr">
              <a:buNone/>
              <a:defRPr sz="1510"/>
            </a:lvl6pPr>
            <a:lvl7pPr marL="2592070" indent="0" algn="ctr">
              <a:buNone/>
              <a:defRPr sz="1510"/>
            </a:lvl7pPr>
            <a:lvl8pPr marL="3023870" indent="0" algn="ctr">
              <a:buNone/>
              <a:defRPr sz="1510"/>
            </a:lvl8pPr>
            <a:lvl9pPr marL="3456305" indent="0" algn="ctr">
              <a:buNone/>
              <a:defRPr sz="151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7.xml"/><Relationship Id="rId8" Type="http://schemas.openxmlformats.org/officeDocument/2006/relationships/slideLayout" Target="../slideLayouts/slideLayout16.xml"/><Relationship Id="rId7" Type="http://schemas.openxmlformats.org/officeDocument/2006/relationships/slideLayout" Target="../slideLayouts/slideLayout15.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3" Type="http://schemas.openxmlformats.org/officeDocument/2006/relationships/slideLayout" Target="../slideLayouts/slideLayout11.xml"/><Relationship Id="rId2" Type="http://schemas.openxmlformats.org/officeDocument/2006/relationships/slideLayout" Target="../slideLayouts/slideLayout10.xml"/><Relationship Id="rId12" Type="http://schemas.openxmlformats.org/officeDocument/2006/relationships/theme" Target="../theme/theme2.xml"/><Relationship Id="rId11" Type="http://schemas.openxmlformats.org/officeDocument/2006/relationships/slideLayout" Target="../slideLayouts/slideLayout19.xml"/><Relationship Id="rId10" Type="http://schemas.openxmlformats.org/officeDocument/2006/relationships/slideLayout" Target="../slideLayouts/slideLayout18.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1265" y="6000004"/>
            <a:ext cx="2551219" cy="299347"/>
          </a:xfrm>
          <a:prstGeom prst="rect">
            <a:avLst/>
          </a:prstGeom>
        </p:spPr>
        <p:txBody>
          <a:bodyPr vert="horz" lIns="91440" tIns="45720" rIns="91440" bIns="45720" rtlCol="0" anchor="ctr">
            <a:normAutofit/>
          </a:bodyPr>
          <a:lstStyle>
            <a:lvl1pPr algn="l">
              <a:defRPr sz="1135">
                <a:solidFill>
                  <a:schemeClr val="tx1">
                    <a:tint val="75000"/>
                  </a:schemeClr>
                </a:solidFill>
                <a:latin typeface="+mn-ea"/>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3889191" y="6000004"/>
            <a:ext cx="3741787" cy="299347"/>
          </a:xfrm>
          <a:prstGeom prst="rect">
            <a:avLst/>
          </a:prstGeom>
        </p:spPr>
        <p:txBody>
          <a:bodyPr vert="horz" lIns="91440" tIns="45720" rIns="91440" bIns="45720" rtlCol="0" anchor="ctr">
            <a:normAutofit/>
          </a:bodyPr>
          <a:lstStyle>
            <a:lvl1pPr algn="ctr">
              <a:defRPr sz="1135">
                <a:solidFill>
                  <a:schemeClr val="tx1">
                    <a:tint val="75000"/>
                  </a:schemeClr>
                </a:solidFill>
                <a:latin typeface="+mn-ea"/>
              </a:defRPr>
            </a:lvl1pPr>
          </a:lstStyle>
          <a:p>
            <a:endParaRPr lang="zh-CN" altLang="en-US" dirty="0"/>
          </a:p>
        </p:txBody>
      </p:sp>
      <p:sp>
        <p:nvSpPr>
          <p:cNvPr id="6" name="灯片编号占位符 5"/>
          <p:cNvSpPr>
            <a:spLocks noGrp="1"/>
          </p:cNvSpPr>
          <p:nvPr>
            <p:ph type="sldNum" sz="quarter" idx="4"/>
          </p:nvPr>
        </p:nvSpPr>
        <p:spPr>
          <a:xfrm>
            <a:off x="8136120" y="6000004"/>
            <a:ext cx="2551219" cy="299347"/>
          </a:xfrm>
          <a:prstGeom prst="rect">
            <a:avLst/>
          </a:prstGeom>
        </p:spPr>
        <p:txBody>
          <a:bodyPr vert="horz" lIns="91440" tIns="45720" rIns="91440" bIns="45720" rtlCol="0" anchor="ctr">
            <a:normAutofit/>
          </a:bodyPr>
          <a:lstStyle>
            <a:lvl1pPr algn="r">
              <a:defRPr sz="1135">
                <a:solidFill>
                  <a:schemeClr val="tx1">
                    <a:tint val="75000"/>
                  </a:schemeClr>
                </a:solidFill>
                <a:latin typeface="+mn-ea"/>
              </a:defRPr>
            </a:lvl1pPr>
          </a:lstStyle>
          <a:p>
            <a:fld id="{49AE70B2-8BF9-45C0-BB95-33D1B9D3A854}" type="slidenum">
              <a:rPr lang="zh-CN" altLang="en-US" smtClean="0"/>
            </a:fld>
            <a:endParaRPr lang="zh-CN" altLang="en-US" dirty="0"/>
          </a:p>
        </p:txBody>
      </p:sp>
      <p:sp>
        <p:nvSpPr>
          <p:cNvPr id="7" name="KSO_TEMPLATE" hidden="1"/>
          <p:cNvSpPr/>
          <p:nvPr userDrawn="1"/>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0"/>
          </a:p>
        </p:txBody>
      </p:sp>
      <p:sp>
        <p:nvSpPr>
          <p:cNvPr id="8" name="标题 7"/>
          <p:cNvSpPr>
            <a:spLocks noGrp="1"/>
          </p:cNvSpPr>
          <p:nvPr>
            <p:ph type="title" hasCustomPrompt="1"/>
          </p:nvPr>
        </p:nvSpPr>
        <p:spPr>
          <a:xfrm>
            <a:off x="632969" y="549204"/>
            <a:ext cx="10254233" cy="6123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3025" b="1" i="0" u="none" strike="noStrike" kern="1200" cap="none" spc="200" normalizeH="0" baseline="0" noProof="1" dirty="0">
                <a:solidFill>
                  <a:schemeClr val="tx1"/>
                </a:solidFill>
                <a:uFillTx/>
                <a:latin typeface="+mn-ea"/>
                <a:ea typeface="+mn-ea"/>
                <a:cs typeface="+mj-cs"/>
                <a:sym typeface="+mn-ea"/>
              </a:defRPr>
            </a:lvl1pPr>
          </a:lstStyle>
          <a:p>
            <a:pPr lvl="0"/>
            <a:r>
              <a:rPr dirty="0">
                <a:sym typeface="+mn-ea"/>
              </a:rPr>
              <a:t>单击此处编辑标题</a:t>
            </a:r>
            <a:endParaRPr dirty="0">
              <a:sym typeface="+mn-ea"/>
            </a:endParaRPr>
          </a:p>
        </p:txBody>
      </p:sp>
      <p:sp>
        <p:nvSpPr>
          <p:cNvPr id="9" name="文本占位符 8"/>
          <p:cNvSpPr>
            <a:spLocks noGrp="1"/>
          </p:cNvSpPr>
          <p:nvPr>
            <p:ph type="body" idx="1" hasCustomPrompt="1"/>
          </p:nvPr>
        </p:nvSpPr>
        <p:spPr>
          <a:xfrm>
            <a:off x="633009" y="1425038"/>
            <a:ext cx="10254151" cy="4487521"/>
          </a:xfrm>
          <a:prstGeom prst="rect">
            <a:avLst/>
          </a:prstGeom>
        </p:spPr>
        <p:txBody>
          <a:bodyPr vert="horz" lIns="101600" tIns="0" rIns="82550" bIns="0" rtlCol="0">
            <a:normAutofit/>
          </a:bodyPr>
          <a:lstStyle>
            <a:lvl1pPr>
              <a:defRPr sz="2270"/>
            </a:lvl1pPr>
            <a:lvl2pPr>
              <a:defRPr sz="2270"/>
            </a:lvl2pPr>
            <a:lvl3pPr>
              <a:defRPr sz="2270"/>
            </a:lvl3pPr>
            <a:lvl4pPr>
              <a:defRPr sz="2270"/>
            </a:lvl4pPr>
            <a:lvl5pPr>
              <a:defRPr sz="2270"/>
            </a:lvl5pPr>
          </a:lstStyle>
          <a:p>
            <a:pPr lvl="0"/>
            <a:r>
              <a:rPr lang="zh-CN" altLang="en-US" dirty="0"/>
              <a:t>单击此处编辑正文</a:t>
            </a:r>
            <a:endParaRPr lang="zh-CN" altLang="en-US" dirty="0"/>
          </a:p>
          <a:p>
            <a:pPr lvl="0"/>
            <a:r>
              <a:rPr lang="zh-CN" altLang="en-US" dirty="0">
                <a:sym typeface="+mn-ea"/>
              </a:rPr>
              <a:t>单击此处编辑正文</a:t>
            </a:r>
            <a:endParaRPr lang="zh-CN" altLang="en-US" dirty="0"/>
          </a:p>
          <a:p>
            <a:pPr lvl="0"/>
            <a:r>
              <a:rPr lang="zh-CN" altLang="en-US" dirty="0">
                <a:sym typeface="+mn-ea"/>
              </a:rPr>
              <a:t>单击此处编辑正文</a:t>
            </a:r>
            <a:endParaRPr lang="zh-CN" altLang="en-US" dirty="0"/>
          </a:p>
          <a:p>
            <a:pPr lvl="0"/>
            <a:r>
              <a:rPr lang="zh-CN" altLang="en-US" dirty="0">
                <a:sym typeface="+mn-ea"/>
              </a:rPr>
              <a:t>单击此处编辑正文</a:t>
            </a:r>
            <a:endParaRPr lang="zh-CN" altLang="en-US" dirty="0"/>
          </a:p>
          <a:p>
            <a:pPr lvl="0"/>
            <a:r>
              <a:rPr lang="zh-CN" altLang="en-US" dirty="0">
                <a:sym typeface="+mn-ea"/>
              </a:rPr>
              <a:t>单击此处编辑正文</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864235" rtl="0" eaLnBrk="1" fontAlgn="auto" latinLnBrk="0" hangingPunct="1">
        <a:lnSpc>
          <a:spcPct val="100000"/>
        </a:lnSpc>
        <a:spcBef>
          <a:spcPct val="0"/>
        </a:spcBef>
        <a:buNone/>
        <a:defRPr sz="2645" b="1" u="none" strike="noStrike" kern="1200" cap="none" spc="200" normalizeH="0">
          <a:solidFill>
            <a:schemeClr val="tx1"/>
          </a:solidFill>
          <a:uFillTx/>
          <a:latin typeface="+mn-ea"/>
          <a:ea typeface="+mn-ea"/>
          <a:cs typeface="+mj-cs"/>
        </a:defRPr>
      </a:lvl1pPr>
    </p:titleStyle>
    <p:bodyStyle>
      <a:lvl1pPr marL="215900" indent="-215900" algn="l" defTabSz="864235" rtl="0" eaLnBrk="1" fontAlgn="auto" latinLnBrk="0" hangingPunct="1">
        <a:lnSpc>
          <a:spcPct val="130000"/>
        </a:lnSpc>
        <a:spcBef>
          <a:spcPts val="0"/>
        </a:spcBef>
        <a:spcAft>
          <a:spcPts val="1000"/>
        </a:spcAft>
        <a:buFont typeface="Arial" panose="020B0604020202020204" pitchFamily="34" charset="0"/>
        <a:buChar char="•"/>
        <a:defRPr sz="1510" u="none" strike="noStrike" kern="1200" cap="none" spc="150" normalizeH="0" baseline="0">
          <a:solidFill>
            <a:schemeClr val="tx1"/>
          </a:solidFill>
          <a:uFillTx/>
          <a:latin typeface="+mn-ea"/>
          <a:ea typeface="+mn-ea"/>
          <a:cs typeface="+mn-cs"/>
        </a:defRPr>
      </a:lvl1pPr>
      <a:lvl2pPr marL="647700" indent="-215900" algn="l" defTabSz="864235" rtl="0" eaLnBrk="1" fontAlgn="auto" latinLnBrk="0" hangingPunct="1">
        <a:lnSpc>
          <a:spcPct val="130000"/>
        </a:lnSpc>
        <a:spcBef>
          <a:spcPts val="0"/>
        </a:spcBef>
        <a:spcAft>
          <a:spcPts val="1000"/>
        </a:spcAft>
        <a:buFont typeface="Arial" panose="020B0604020202020204" pitchFamily="34" charset="0"/>
        <a:buChar char="•"/>
        <a:tabLst>
          <a:tab pos="1520825" algn="l"/>
        </a:tabLst>
        <a:defRPr sz="1510" u="none" strike="noStrike" kern="1200" cap="none" spc="150" normalizeH="0" baseline="0">
          <a:solidFill>
            <a:schemeClr val="tx1"/>
          </a:solidFill>
          <a:uFillTx/>
          <a:latin typeface="+mn-ea"/>
          <a:ea typeface="+mn-ea"/>
          <a:cs typeface="+mn-cs"/>
        </a:defRPr>
      </a:lvl2pPr>
      <a:lvl3pPr marL="1080135" indent="-215900" algn="l" defTabSz="864235" rtl="0" eaLnBrk="1" fontAlgn="auto" latinLnBrk="0" hangingPunct="1">
        <a:lnSpc>
          <a:spcPct val="130000"/>
        </a:lnSpc>
        <a:spcBef>
          <a:spcPts val="0"/>
        </a:spcBef>
        <a:spcAft>
          <a:spcPts val="1000"/>
        </a:spcAft>
        <a:buFont typeface="Arial" panose="020B0604020202020204" pitchFamily="34" charset="0"/>
        <a:buChar char="•"/>
        <a:defRPr sz="1510" u="none" strike="noStrike" kern="1200" cap="none" spc="150" normalizeH="0" baseline="0">
          <a:solidFill>
            <a:schemeClr val="tx1"/>
          </a:solidFill>
          <a:uFillTx/>
          <a:latin typeface="+mn-ea"/>
          <a:ea typeface="+mn-ea"/>
          <a:cs typeface="+mn-cs"/>
        </a:defRPr>
      </a:lvl3pPr>
      <a:lvl4pPr marL="1511935" indent="-215900" algn="l" defTabSz="864235" rtl="0" eaLnBrk="1" fontAlgn="auto" latinLnBrk="0" hangingPunct="1">
        <a:lnSpc>
          <a:spcPct val="130000"/>
        </a:lnSpc>
        <a:spcBef>
          <a:spcPts val="0"/>
        </a:spcBef>
        <a:spcAft>
          <a:spcPts val="1000"/>
        </a:spcAft>
        <a:buFont typeface="Arial" panose="020B0604020202020204" pitchFamily="34" charset="0"/>
        <a:buChar char="•"/>
        <a:defRPr sz="1510" u="none" strike="noStrike" kern="1200" cap="none" spc="150" normalizeH="0" baseline="0">
          <a:solidFill>
            <a:schemeClr val="tx1"/>
          </a:solidFill>
          <a:uFillTx/>
          <a:latin typeface="+mn-ea"/>
          <a:ea typeface="+mn-ea"/>
          <a:cs typeface="+mn-cs"/>
        </a:defRPr>
      </a:lvl4pPr>
      <a:lvl5pPr marL="1943735" indent="-215900" algn="l" defTabSz="864235" rtl="0" eaLnBrk="1" fontAlgn="auto" latinLnBrk="0" hangingPunct="1">
        <a:lnSpc>
          <a:spcPct val="130000"/>
        </a:lnSpc>
        <a:spcBef>
          <a:spcPts val="0"/>
        </a:spcBef>
        <a:spcAft>
          <a:spcPts val="1000"/>
        </a:spcAft>
        <a:buFont typeface="Arial" panose="020B0604020202020204" pitchFamily="34" charset="0"/>
        <a:buChar char="•"/>
        <a:defRPr sz="1510" u="none" strike="noStrike" kern="1200" cap="none" spc="150" normalizeH="0" baseline="0">
          <a:solidFill>
            <a:schemeClr val="tx1"/>
          </a:solidFill>
          <a:uFillTx/>
          <a:latin typeface="+mn-ea"/>
          <a:ea typeface="+mn-ea"/>
          <a:cs typeface="+mn-cs"/>
        </a:defRPr>
      </a:lvl5pPr>
      <a:lvl6pPr marL="2376170" indent="-215900" algn="l" defTabSz="864235" rtl="0" eaLnBrk="1" latinLnBrk="0" hangingPunct="1">
        <a:lnSpc>
          <a:spcPct val="90000"/>
        </a:lnSpc>
        <a:spcBef>
          <a:spcPct val="95000"/>
        </a:spcBef>
        <a:buFont typeface="Arial" panose="020B0604020202020204" pitchFamily="34" charset="0"/>
        <a:buChar char="•"/>
        <a:defRPr sz="1700" kern="1200">
          <a:solidFill>
            <a:schemeClr val="tx1"/>
          </a:solidFill>
          <a:latin typeface="+mn-lt"/>
          <a:ea typeface="+mn-ea"/>
          <a:cs typeface="+mn-cs"/>
        </a:defRPr>
      </a:lvl6pPr>
      <a:lvl7pPr marL="2807970" indent="-215900" algn="l" defTabSz="864235" rtl="0" eaLnBrk="1" latinLnBrk="0" hangingPunct="1">
        <a:lnSpc>
          <a:spcPct val="90000"/>
        </a:lnSpc>
        <a:spcBef>
          <a:spcPct val="95000"/>
        </a:spcBef>
        <a:buFont typeface="Arial" panose="020B0604020202020204" pitchFamily="34" charset="0"/>
        <a:buChar char="•"/>
        <a:defRPr sz="1700" kern="1200">
          <a:solidFill>
            <a:schemeClr val="tx1"/>
          </a:solidFill>
          <a:latin typeface="+mn-lt"/>
          <a:ea typeface="+mn-ea"/>
          <a:cs typeface="+mn-cs"/>
        </a:defRPr>
      </a:lvl7pPr>
      <a:lvl8pPr marL="3239770" indent="-215900" algn="l" defTabSz="864235" rtl="0" eaLnBrk="1" latinLnBrk="0" hangingPunct="1">
        <a:lnSpc>
          <a:spcPct val="90000"/>
        </a:lnSpc>
        <a:spcBef>
          <a:spcPct val="95000"/>
        </a:spcBef>
        <a:buFont typeface="Arial" panose="020B0604020202020204" pitchFamily="34" charset="0"/>
        <a:buChar char="•"/>
        <a:defRPr sz="1700" kern="1200">
          <a:solidFill>
            <a:schemeClr val="tx1"/>
          </a:solidFill>
          <a:latin typeface="+mn-lt"/>
          <a:ea typeface="+mn-ea"/>
          <a:cs typeface="+mn-cs"/>
        </a:defRPr>
      </a:lvl8pPr>
      <a:lvl9pPr marL="3672205" indent="-215900" algn="l" defTabSz="864235" rtl="0" eaLnBrk="1" latinLnBrk="0" hangingPunct="1">
        <a:lnSpc>
          <a:spcPct val="90000"/>
        </a:lnSpc>
        <a:spcBef>
          <a:spcPct val="95000"/>
        </a:spcBef>
        <a:buFont typeface="Arial" panose="020B0604020202020204" pitchFamily="34" charset="0"/>
        <a:buChar char="•"/>
        <a:defRPr sz="1700" kern="1200">
          <a:solidFill>
            <a:schemeClr val="tx1"/>
          </a:solidFill>
          <a:latin typeface="+mn-lt"/>
          <a:ea typeface="+mn-ea"/>
          <a:cs typeface="+mn-cs"/>
        </a:defRPr>
      </a:lvl9pPr>
    </p:bodyStyle>
    <p:otherStyle>
      <a:defPPr>
        <a:defRPr lang="zh-CN"/>
      </a:defPPr>
      <a:lvl1pPr marL="0" algn="l" defTabSz="864235" rtl="0" eaLnBrk="1" latinLnBrk="0" hangingPunct="1">
        <a:defRPr sz="1700" kern="1200">
          <a:solidFill>
            <a:schemeClr val="tx1"/>
          </a:solidFill>
          <a:latin typeface="+mn-lt"/>
          <a:ea typeface="+mn-ea"/>
          <a:cs typeface="+mn-cs"/>
        </a:defRPr>
      </a:lvl1pPr>
      <a:lvl2pPr marL="431800" algn="l" defTabSz="864235" rtl="0" eaLnBrk="1" latinLnBrk="0" hangingPunct="1">
        <a:defRPr sz="1700" kern="1200">
          <a:solidFill>
            <a:schemeClr val="tx1"/>
          </a:solidFill>
          <a:latin typeface="+mn-lt"/>
          <a:ea typeface="+mn-ea"/>
          <a:cs typeface="+mn-cs"/>
        </a:defRPr>
      </a:lvl2pPr>
      <a:lvl3pPr marL="864235" algn="l" defTabSz="864235" rtl="0" eaLnBrk="1" latinLnBrk="0" hangingPunct="1">
        <a:defRPr sz="1700" kern="1200">
          <a:solidFill>
            <a:schemeClr val="tx1"/>
          </a:solidFill>
          <a:latin typeface="+mn-lt"/>
          <a:ea typeface="+mn-ea"/>
          <a:cs typeface="+mn-cs"/>
        </a:defRPr>
      </a:lvl3pPr>
      <a:lvl4pPr marL="1296035" algn="l" defTabSz="864235" rtl="0" eaLnBrk="1" latinLnBrk="0" hangingPunct="1">
        <a:defRPr sz="1700" kern="1200">
          <a:solidFill>
            <a:schemeClr val="tx1"/>
          </a:solidFill>
          <a:latin typeface="+mn-lt"/>
          <a:ea typeface="+mn-ea"/>
          <a:cs typeface="+mn-cs"/>
        </a:defRPr>
      </a:lvl4pPr>
      <a:lvl5pPr marL="1727835" algn="l" defTabSz="864235" rtl="0" eaLnBrk="1" latinLnBrk="0" hangingPunct="1">
        <a:defRPr sz="1700" kern="1200">
          <a:solidFill>
            <a:schemeClr val="tx1"/>
          </a:solidFill>
          <a:latin typeface="+mn-lt"/>
          <a:ea typeface="+mn-ea"/>
          <a:cs typeface="+mn-cs"/>
        </a:defRPr>
      </a:lvl5pPr>
      <a:lvl6pPr marL="2160270" algn="l" defTabSz="864235" rtl="0" eaLnBrk="1" latinLnBrk="0" hangingPunct="1">
        <a:defRPr sz="1700" kern="1200">
          <a:solidFill>
            <a:schemeClr val="tx1"/>
          </a:solidFill>
          <a:latin typeface="+mn-lt"/>
          <a:ea typeface="+mn-ea"/>
          <a:cs typeface="+mn-cs"/>
        </a:defRPr>
      </a:lvl6pPr>
      <a:lvl7pPr marL="2592070" algn="l" defTabSz="864235" rtl="0" eaLnBrk="1" latinLnBrk="0" hangingPunct="1">
        <a:defRPr sz="1700" kern="1200">
          <a:solidFill>
            <a:schemeClr val="tx1"/>
          </a:solidFill>
          <a:latin typeface="+mn-lt"/>
          <a:ea typeface="+mn-ea"/>
          <a:cs typeface="+mn-cs"/>
        </a:defRPr>
      </a:lvl7pPr>
      <a:lvl8pPr marL="3023870" algn="l" defTabSz="864235" rtl="0" eaLnBrk="1" latinLnBrk="0" hangingPunct="1">
        <a:defRPr sz="1700" kern="1200">
          <a:solidFill>
            <a:schemeClr val="tx1"/>
          </a:solidFill>
          <a:latin typeface="+mn-lt"/>
          <a:ea typeface="+mn-ea"/>
          <a:cs typeface="+mn-cs"/>
        </a:defRPr>
      </a:lvl8pPr>
      <a:lvl9pPr marL="3456305" algn="l" defTabSz="86423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034" y="345010"/>
            <a:ext cx="9936421" cy="1252534"/>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792034" y="1725046"/>
            <a:ext cx="9936421" cy="4111612"/>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792033" y="6006163"/>
            <a:ext cx="2592110" cy="345009"/>
          </a:xfrm>
          <a:prstGeom prst="rect">
            <a:avLst/>
          </a:prstGeom>
        </p:spPr>
        <p:txBody>
          <a:bodyPr vert="horz" lIns="91440" tIns="45720" rIns="91440" bIns="45720" rtlCol="0" anchor="ctr"/>
          <a:lstStyle>
            <a:lvl1pPr algn="l">
              <a:defRPr sz="1135">
                <a:solidFill>
                  <a:schemeClr val="tx1">
                    <a:tint val="75000"/>
                  </a:schemeClr>
                </a:solidFill>
              </a:defRPr>
            </a:lvl1p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3"/>
          </p:nvPr>
        </p:nvSpPr>
        <p:spPr>
          <a:xfrm>
            <a:off x="3816162" y="6006163"/>
            <a:ext cx="3888165" cy="345009"/>
          </a:xfrm>
          <a:prstGeom prst="rect">
            <a:avLst/>
          </a:prstGeom>
        </p:spPr>
        <p:txBody>
          <a:bodyPr vert="horz" lIns="91440" tIns="45720" rIns="91440" bIns="45720" rtlCol="0" anchor="ctr"/>
          <a:lstStyle>
            <a:lvl1pPr algn="ctr">
              <a:defRPr sz="113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136345" y="6006163"/>
            <a:ext cx="2592110" cy="345009"/>
          </a:xfrm>
          <a:prstGeom prst="rect">
            <a:avLst/>
          </a:prstGeom>
        </p:spPr>
        <p:txBody>
          <a:bodyPr vert="horz" lIns="91440" tIns="45720" rIns="91440" bIns="45720" rtlCol="0" anchor="ctr"/>
          <a:lstStyle>
            <a:lvl1pPr algn="r">
              <a:defRPr sz="1135">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defTabSz="864235" rtl="0" eaLnBrk="1" latinLnBrk="0" hangingPunct="1">
        <a:lnSpc>
          <a:spcPct val="90000"/>
        </a:lnSpc>
        <a:spcBef>
          <a:spcPct val="0"/>
        </a:spcBef>
        <a:buNone/>
        <a:defRPr sz="4160" kern="1200">
          <a:solidFill>
            <a:schemeClr val="tx1"/>
          </a:solidFill>
          <a:latin typeface="+mj-lt"/>
          <a:ea typeface="+mj-ea"/>
          <a:cs typeface="+mj-cs"/>
        </a:defRPr>
      </a:lvl1pPr>
    </p:titleStyle>
    <p:bodyStyle>
      <a:lvl1pPr marL="215900" indent="-215900" algn="l" defTabSz="864235" rtl="0" eaLnBrk="1" latinLnBrk="0" hangingPunct="1">
        <a:lnSpc>
          <a:spcPct val="90000"/>
        </a:lnSpc>
        <a:spcBef>
          <a:spcPts val="945"/>
        </a:spcBef>
        <a:buFont typeface="Arial" panose="020B0604020202020204" pitchFamily="34" charset="0"/>
        <a:buChar char="•"/>
        <a:defRPr sz="2645" kern="1200">
          <a:solidFill>
            <a:schemeClr val="tx1"/>
          </a:solidFill>
          <a:latin typeface="+mn-lt"/>
          <a:ea typeface="+mn-ea"/>
          <a:cs typeface="+mn-cs"/>
        </a:defRPr>
      </a:lvl1pPr>
      <a:lvl2pPr marL="647700" indent="-215900" algn="l" defTabSz="864235" rtl="0" eaLnBrk="1" latinLnBrk="0" hangingPunct="1">
        <a:lnSpc>
          <a:spcPct val="90000"/>
        </a:lnSpc>
        <a:spcBef>
          <a:spcPts val="470"/>
        </a:spcBef>
        <a:buFont typeface="Arial" panose="020B0604020202020204" pitchFamily="34" charset="0"/>
        <a:buChar char="•"/>
        <a:defRPr sz="2270" kern="1200">
          <a:solidFill>
            <a:schemeClr val="tx1"/>
          </a:solidFill>
          <a:latin typeface="+mn-lt"/>
          <a:ea typeface="+mn-ea"/>
          <a:cs typeface="+mn-cs"/>
        </a:defRPr>
      </a:lvl2pPr>
      <a:lvl3pPr marL="1080135" indent="-215900" algn="l" defTabSz="864235" rtl="0" eaLnBrk="1" latinLnBrk="0" hangingPunct="1">
        <a:lnSpc>
          <a:spcPct val="90000"/>
        </a:lnSpc>
        <a:spcBef>
          <a:spcPts val="470"/>
        </a:spcBef>
        <a:buFont typeface="Arial" panose="020B0604020202020204" pitchFamily="34" charset="0"/>
        <a:buChar char="•"/>
        <a:defRPr sz="1890" kern="1200">
          <a:solidFill>
            <a:schemeClr val="tx1"/>
          </a:solidFill>
          <a:latin typeface="+mn-lt"/>
          <a:ea typeface="+mn-ea"/>
          <a:cs typeface="+mn-cs"/>
        </a:defRPr>
      </a:lvl3pPr>
      <a:lvl4pPr marL="1511935" indent="-215900" algn="l" defTabSz="864235" rtl="0" eaLnBrk="1" latinLnBrk="0" hangingPunct="1">
        <a:lnSpc>
          <a:spcPct val="90000"/>
        </a:lnSpc>
        <a:spcBef>
          <a:spcPts val="470"/>
        </a:spcBef>
        <a:buFont typeface="Arial" panose="020B0604020202020204" pitchFamily="34" charset="0"/>
        <a:buChar char="•"/>
        <a:defRPr sz="1700" kern="1200">
          <a:solidFill>
            <a:schemeClr val="tx1"/>
          </a:solidFill>
          <a:latin typeface="+mn-lt"/>
          <a:ea typeface="+mn-ea"/>
          <a:cs typeface="+mn-cs"/>
        </a:defRPr>
      </a:lvl4pPr>
      <a:lvl5pPr marL="1943735" indent="-215900" algn="l" defTabSz="864235" rtl="0" eaLnBrk="1" latinLnBrk="0" hangingPunct="1">
        <a:lnSpc>
          <a:spcPct val="90000"/>
        </a:lnSpc>
        <a:spcBef>
          <a:spcPts val="470"/>
        </a:spcBef>
        <a:buFont typeface="Arial" panose="020B0604020202020204" pitchFamily="34" charset="0"/>
        <a:buChar char="•"/>
        <a:defRPr sz="1700" kern="1200">
          <a:solidFill>
            <a:schemeClr val="tx1"/>
          </a:solidFill>
          <a:latin typeface="+mn-lt"/>
          <a:ea typeface="+mn-ea"/>
          <a:cs typeface="+mn-cs"/>
        </a:defRPr>
      </a:lvl5pPr>
      <a:lvl6pPr marL="2376170" indent="-215900" algn="l" defTabSz="864235" rtl="0" eaLnBrk="1" latinLnBrk="0" hangingPunct="1">
        <a:lnSpc>
          <a:spcPct val="90000"/>
        </a:lnSpc>
        <a:spcBef>
          <a:spcPts val="470"/>
        </a:spcBef>
        <a:buFont typeface="Arial" panose="020B0604020202020204" pitchFamily="34" charset="0"/>
        <a:buChar char="•"/>
        <a:defRPr sz="1700" kern="1200">
          <a:solidFill>
            <a:schemeClr val="tx1"/>
          </a:solidFill>
          <a:latin typeface="+mn-lt"/>
          <a:ea typeface="+mn-ea"/>
          <a:cs typeface="+mn-cs"/>
        </a:defRPr>
      </a:lvl6pPr>
      <a:lvl7pPr marL="2807970" indent="-215900" algn="l" defTabSz="864235" rtl="0" eaLnBrk="1" latinLnBrk="0" hangingPunct="1">
        <a:lnSpc>
          <a:spcPct val="90000"/>
        </a:lnSpc>
        <a:spcBef>
          <a:spcPts val="470"/>
        </a:spcBef>
        <a:buFont typeface="Arial" panose="020B0604020202020204" pitchFamily="34" charset="0"/>
        <a:buChar char="•"/>
        <a:defRPr sz="1700" kern="1200">
          <a:solidFill>
            <a:schemeClr val="tx1"/>
          </a:solidFill>
          <a:latin typeface="+mn-lt"/>
          <a:ea typeface="+mn-ea"/>
          <a:cs typeface="+mn-cs"/>
        </a:defRPr>
      </a:lvl7pPr>
      <a:lvl8pPr marL="3239770" indent="-215900" algn="l" defTabSz="864235" rtl="0" eaLnBrk="1" latinLnBrk="0" hangingPunct="1">
        <a:lnSpc>
          <a:spcPct val="90000"/>
        </a:lnSpc>
        <a:spcBef>
          <a:spcPts val="470"/>
        </a:spcBef>
        <a:buFont typeface="Arial" panose="020B0604020202020204" pitchFamily="34" charset="0"/>
        <a:buChar char="•"/>
        <a:defRPr sz="1700" kern="1200">
          <a:solidFill>
            <a:schemeClr val="tx1"/>
          </a:solidFill>
          <a:latin typeface="+mn-lt"/>
          <a:ea typeface="+mn-ea"/>
          <a:cs typeface="+mn-cs"/>
        </a:defRPr>
      </a:lvl8pPr>
      <a:lvl9pPr marL="3672205" indent="-215900" algn="l" defTabSz="864235" rtl="0" eaLnBrk="1" latinLnBrk="0" hangingPunct="1">
        <a:lnSpc>
          <a:spcPct val="90000"/>
        </a:lnSpc>
        <a:spcBef>
          <a:spcPts val="470"/>
        </a:spcBef>
        <a:buFont typeface="Arial" panose="020B0604020202020204" pitchFamily="34" charset="0"/>
        <a:buChar char="•"/>
        <a:defRPr sz="1700" kern="1200">
          <a:solidFill>
            <a:schemeClr val="tx1"/>
          </a:solidFill>
          <a:latin typeface="+mn-lt"/>
          <a:ea typeface="+mn-ea"/>
          <a:cs typeface="+mn-cs"/>
        </a:defRPr>
      </a:lvl9pPr>
    </p:bodyStyle>
    <p:otherStyle>
      <a:defPPr>
        <a:defRPr lang="en-US"/>
      </a:defPPr>
      <a:lvl1pPr marL="0" algn="l" defTabSz="864235" rtl="0" eaLnBrk="1" latinLnBrk="0" hangingPunct="1">
        <a:defRPr sz="1700" kern="1200">
          <a:solidFill>
            <a:schemeClr val="tx1"/>
          </a:solidFill>
          <a:latin typeface="+mn-lt"/>
          <a:ea typeface="+mn-ea"/>
          <a:cs typeface="+mn-cs"/>
        </a:defRPr>
      </a:lvl1pPr>
      <a:lvl2pPr marL="431800" algn="l" defTabSz="864235" rtl="0" eaLnBrk="1" latinLnBrk="0" hangingPunct="1">
        <a:defRPr sz="1700" kern="1200">
          <a:solidFill>
            <a:schemeClr val="tx1"/>
          </a:solidFill>
          <a:latin typeface="+mn-lt"/>
          <a:ea typeface="+mn-ea"/>
          <a:cs typeface="+mn-cs"/>
        </a:defRPr>
      </a:lvl2pPr>
      <a:lvl3pPr marL="864235" algn="l" defTabSz="864235" rtl="0" eaLnBrk="1" latinLnBrk="0" hangingPunct="1">
        <a:defRPr sz="1700" kern="1200">
          <a:solidFill>
            <a:schemeClr val="tx1"/>
          </a:solidFill>
          <a:latin typeface="+mn-lt"/>
          <a:ea typeface="+mn-ea"/>
          <a:cs typeface="+mn-cs"/>
        </a:defRPr>
      </a:lvl3pPr>
      <a:lvl4pPr marL="1296035" algn="l" defTabSz="864235" rtl="0" eaLnBrk="1" latinLnBrk="0" hangingPunct="1">
        <a:defRPr sz="1700" kern="1200">
          <a:solidFill>
            <a:schemeClr val="tx1"/>
          </a:solidFill>
          <a:latin typeface="+mn-lt"/>
          <a:ea typeface="+mn-ea"/>
          <a:cs typeface="+mn-cs"/>
        </a:defRPr>
      </a:lvl4pPr>
      <a:lvl5pPr marL="1727835" algn="l" defTabSz="864235" rtl="0" eaLnBrk="1" latinLnBrk="0" hangingPunct="1">
        <a:defRPr sz="1700" kern="1200">
          <a:solidFill>
            <a:schemeClr val="tx1"/>
          </a:solidFill>
          <a:latin typeface="+mn-lt"/>
          <a:ea typeface="+mn-ea"/>
          <a:cs typeface="+mn-cs"/>
        </a:defRPr>
      </a:lvl5pPr>
      <a:lvl6pPr marL="2160270" algn="l" defTabSz="864235" rtl="0" eaLnBrk="1" latinLnBrk="0" hangingPunct="1">
        <a:defRPr sz="1700" kern="1200">
          <a:solidFill>
            <a:schemeClr val="tx1"/>
          </a:solidFill>
          <a:latin typeface="+mn-lt"/>
          <a:ea typeface="+mn-ea"/>
          <a:cs typeface="+mn-cs"/>
        </a:defRPr>
      </a:lvl6pPr>
      <a:lvl7pPr marL="2592070" algn="l" defTabSz="864235" rtl="0" eaLnBrk="1" latinLnBrk="0" hangingPunct="1">
        <a:defRPr sz="1700" kern="1200">
          <a:solidFill>
            <a:schemeClr val="tx1"/>
          </a:solidFill>
          <a:latin typeface="+mn-lt"/>
          <a:ea typeface="+mn-ea"/>
          <a:cs typeface="+mn-cs"/>
        </a:defRPr>
      </a:lvl7pPr>
      <a:lvl8pPr marL="3023870" algn="l" defTabSz="864235" rtl="0" eaLnBrk="1" latinLnBrk="0" hangingPunct="1">
        <a:defRPr sz="1700" kern="1200">
          <a:solidFill>
            <a:schemeClr val="tx1"/>
          </a:solidFill>
          <a:latin typeface="+mn-lt"/>
          <a:ea typeface="+mn-ea"/>
          <a:cs typeface="+mn-cs"/>
        </a:defRPr>
      </a:lvl8pPr>
      <a:lvl9pPr marL="3456305" algn="l" defTabSz="86423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9.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890" y="1449404"/>
            <a:ext cx="11535410" cy="3086683"/>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75" dirty="0"/>
          </a:p>
        </p:txBody>
      </p:sp>
      <p:sp>
        <p:nvSpPr>
          <p:cNvPr id="7" name="文本框 6"/>
          <p:cNvSpPr txBox="1"/>
          <p:nvPr/>
        </p:nvSpPr>
        <p:spPr>
          <a:xfrm>
            <a:off x="392855" y="2101350"/>
            <a:ext cx="10730649" cy="1783715"/>
          </a:xfrm>
          <a:prstGeom prst="rect">
            <a:avLst/>
          </a:prstGeom>
          <a:noFill/>
          <a:scene3d>
            <a:camera prst="orthographicFront"/>
            <a:lightRig rig="threePt" dir="t"/>
          </a:scene3d>
          <a:sp3d>
            <a:bevelT prst="angle"/>
          </a:sp3d>
        </p:spPr>
        <p:txBody>
          <a:bodyPr wrap="square" rtlCol="0">
            <a:spAutoFit/>
          </a:bodyPr>
          <a:lstStyle/>
          <a:p>
            <a:pPr lvl="0" algn="ctr" fontAlgn="auto">
              <a:lnSpc>
                <a:spcPct val="125000"/>
              </a:lnSpc>
              <a:buClrTx/>
              <a:buSzTx/>
              <a:buFontTx/>
            </a:pPr>
            <a:r>
              <a:rPr lang="zh-CN" altLang="en-US" sz="4400" b="1" dirty="0">
                <a:ln w="0"/>
                <a:solidFill>
                  <a:schemeClr val="bg1"/>
                </a:solidFill>
                <a:effectLst>
                  <a:outerShdw blurRad="38100" dist="19050" dir="2700000" algn="tl" rotWithShape="0">
                    <a:schemeClr val="dk1">
                      <a:alpha val="40000"/>
                    </a:schemeClr>
                  </a:outerShdw>
                </a:effectLst>
                <a:latin typeface="方正小标宋简体" panose="03000509000000000000" pitchFamily="2" charset="-122"/>
                <a:ea typeface="方正小标宋简体" panose="03000509000000000000" pitchFamily="2" charset="-122"/>
                <a:sym typeface="+mn-ea"/>
              </a:rPr>
              <a:t>《湖南省社会信用条例》</a:t>
            </a:r>
            <a:endParaRPr lang="zh-CN" altLang="en-US" sz="4400" b="1" dirty="0">
              <a:ln w="0"/>
              <a:solidFill>
                <a:schemeClr val="bg1"/>
              </a:solidFill>
              <a:effectLst>
                <a:outerShdw blurRad="38100" dist="19050" dir="2700000" algn="tl" rotWithShape="0">
                  <a:schemeClr val="dk1">
                    <a:alpha val="40000"/>
                  </a:schemeClr>
                </a:outerShdw>
              </a:effectLst>
              <a:latin typeface="方正小标宋简体" panose="03000509000000000000" pitchFamily="2" charset="-122"/>
              <a:ea typeface="方正小标宋简体" panose="03000509000000000000" pitchFamily="2" charset="-122"/>
              <a:sym typeface="+mn-ea"/>
            </a:endParaRPr>
          </a:p>
          <a:p>
            <a:pPr lvl="0" algn="ctr" fontAlgn="auto">
              <a:lnSpc>
                <a:spcPct val="125000"/>
              </a:lnSpc>
              <a:buClrTx/>
              <a:buSzTx/>
              <a:buFontTx/>
            </a:pPr>
            <a:r>
              <a:rPr lang="zh-CN" altLang="en-US" sz="4400" b="1" dirty="0">
                <a:ln w="0"/>
                <a:solidFill>
                  <a:schemeClr val="bg1"/>
                </a:solidFill>
                <a:effectLst>
                  <a:outerShdw blurRad="38100" dist="19050" dir="2700000" algn="tl" rotWithShape="0">
                    <a:schemeClr val="dk1">
                      <a:alpha val="40000"/>
                    </a:schemeClr>
                  </a:outerShdw>
                </a:effectLst>
                <a:latin typeface="方正小标宋简体" panose="03000509000000000000" pitchFamily="2" charset="-122"/>
                <a:ea typeface="方正小标宋简体" panose="03000509000000000000" pitchFamily="2" charset="-122"/>
                <a:sym typeface="+mn-ea"/>
              </a:rPr>
              <a:t>解读</a:t>
            </a:r>
            <a:endParaRPr lang="zh-CN" altLang="en-US" sz="4400" b="1" dirty="0">
              <a:ln w="0"/>
              <a:solidFill>
                <a:schemeClr val="bg1"/>
              </a:solidFill>
              <a:effectLst>
                <a:outerShdw blurRad="38100" dist="19050" dir="2700000" algn="tl" rotWithShape="0">
                  <a:schemeClr val="dk1">
                    <a:alpha val="40000"/>
                  </a:schemeClr>
                </a:outerShdw>
              </a:effectLst>
              <a:latin typeface="方正小标宋简体" panose="03000509000000000000" pitchFamily="2" charset="-122"/>
              <a:ea typeface="方正小标宋简体" panose="03000509000000000000" pitchFamily="2" charset="-122"/>
              <a:sym typeface="+mn-ea"/>
            </a:endParaRPr>
          </a:p>
        </p:txBody>
      </p:sp>
      <p:sp>
        <p:nvSpPr>
          <p:cNvPr id="2" name="矩形 1"/>
          <p:cNvSpPr/>
          <p:nvPr/>
        </p:nvSpPr>
        <p:spPr>
          <a:xfrm>
            <a:off x="5498675" y="3797030"/>
            <a:ext cx="309880" cy="501650"/>
          </a:xfrm>
          <a:prstGeom prst="rect">
            <a:avLst/>
          </a:prstGeom>
        </p:spPr>
        <p:txBody>
          <a:bodyPr wrap="none">
            <a:spAutoFit/>
          </a:bodyPr>
          <a:lstStyle/>
          <a:p>
            <a:pPr lvl="0" algn="ctr">
              <a:lnSpc>
                <a:spcPts val="3200"/>
              </a:lnSpc>
              <a:buClrTx/>
              <a:buSzTx/>
              <a:buFontTx/>
              <a:defRPr/>
            </a:pPr>
            <a:endParaRPr lang="zh-CN" altLang="en-US" sz="2000" b="1" dirty="0">
              <a:solidFill>
                <a:schemeClr val="bg1"/>
              </a:solidFill>
              <a:latin typeface="Times New Roman" panose="02020603050405020304" pitchFamily="18" charset="0"/>
              <a:ea typeface="黑体" panose="02010609060101010101" pitchFamily="49" charset="-122"/>
              <a:cs typeface="Times New Roman" panose="02020603050405020304" pitchFamily="18" charset="0"/>
              <a:sym typeface="+mn-ea"/>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三、社会信用信息</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44" y="2230137"/>
            <a:ext cx="8748001" cy="332295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第十四条 信用服务机构、行业协会商会、其他企事业单位和组织等应当按照真实、客观、全面的原则，依法采集自身生产经营、提供服务过程中产生的非公共信用信息。</a:t>
            </a:r>
            <a:endParaRPr sz="2000" b="1" dirty="0">
              <a:latin typeface="微软雅黑" panose="020B0503020204020204" charset="-122"/>
              <a:ea typeface="微软雅黑" panose="020B0503020204020204" charset="-122"/>
              <a:sym typeface="+mn-ea"/>
            </a:endParaRPr>
          </a:p>
          <a:p>
            <a:pPr algn="just">
              <a:lnSpc>
                <a:spcPct val="150000"/>
              </a:lnSpc>
            </a:pP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rPr>
              <a:t>第十五条 鼓励信用主体以声明、自主申报、社会承诺等形式，向社会信用信息共享平台、信用服务机构、行业协会商会等提供自身社会信用信息，并对提供的社会信用信息的合法性、真实性、准确性负责。</a:t>
            </a:r>
            <a:endParaRPr sz="2000" b="1" dirty="0">
              <a:latin typeface="微软雅黑" panose="020B0503020204020204" charset="-122"/>
              <a:ea typeface="微软雅黑" panose="020B0503020204020204" charset="-122"/>
            </a:endParaRPr>
          </a:p>
        </p:txBody>
      </p:sp>
      <p:sp>
        <p:nvSpPr>
          <p:cNvPr id="3" name="文本框 2"/>
          <p:cNvSpPr txBox="1"/>
          <p:nvPr/>
        </p:nvSpPr>
        <p:spPr>
          <a:xfrm>
            <a:off x="3966845" y="1238250"/>
            <a:ext cx="3027680" cy="521970"/>
          </a:xfrm>
          <a:prstGeom prst="rect">
            <a:avLst/>
          </a:prstGeom>
          <a:noFill/>
        </p:spPr>
        <p:txBody>
          <a:bodyPr wrap="none" rtlCol="0">
            <a:spAutoFit/>
          </a:bodyPr>
          <a:p>
            <a:r>
              <a:rPr lang="zh-CN" sz="2800" b="1" dirty="0">
                <a:latin typeface="微软雅黑" panose="020B0503020204020204" charset="-122"/>
                <a:ea typeface="微软雅黑" panose="020B0503020204020204" charset="-122"/>
              </a:rPr>
              <a:t>信用信息归集</a:t>
            </a:r>
            <a:r>
              <a:rPr sz="2800" b="1" dirty="0">
                <a:latin typeface="微软雅黑" panose="020B0503020204020204" charset="-122"/>
                <a:ea typeface="微软雅黑" panose="020B0503020204020204" charset="-122"/>
              </a:rPr>
              <a:t>相关</a:t>
            </a:r>
            <a:endParaRPr lang="zh-CN" sz="28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三、社会信用信息</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2" name="矩形 1"/>
          <p:cNvSpPr/>
          <p:nvPr/>
        </p:nvSpPr>
        <p:spPr>
          <a:xfrm>
            <a:off x="1224244" y="2087897"/>
            <a:ext cx="8748001" cy="3322955"/>
          </a:xfrm>
          <a:prstGeom prst="rect">
            <a:avLst/>
          </a:prstGeom>
        </p:spPr>
        <p:txBody>
          <a:bodyPr wrap="square">
            <a:spAutoFit/>
          </a:bodyPr>
          <a:lstStyle/>
          <a:p>
            <a:pPr algn="just">
              <a:lnSpc>
                <a:spcPct val="150000"/>
              </a:lnSpc>
            </a:pPr>
            <a:r>
              <a:rPr lang="zh-CN" sz="2000" b="1" dirty="0">
                <a:latin typeface="微软雅黑" panose="020B0503020204020204" charset="-122"/>
                <a:ea typeface="微软雅黑" panose="020B0503020204020204" charset="-122"/>
              </a:rPr>
              <a:t>第十二条、第十三条、第十</a:t>
            </a:r>
            <a:r>
              <a:rPr lang="zh-CN" sz="2000" b="1" dirty="0">
                <a:latin typeface="微软雅黑" panose="020B0503020204020204" charset="-122"/>
                <a:ea typeface="微软雅黑" panose="020B0503020204020204" charset="-122"/>
              </a:rPr>
              <a:t>六条：</a:t>
            </a:r>
            <a:endParaRPr lang="zh-CN" sz="2000" b="1" dirty="0">
              <a:latin typeface="微软雅黑" panose="020B0503020204020204" charset="-122"/>
              <a:ea typeface="微软雅黑" panose="020B0503020204020204" charset="-122"/>
            </a:endParaRPr>
          </a:p>
          <a:p>
            <a:pPr algn="just">
              <a:lnSpc>
                <a:spcPct val="150000"/>
              </a:lnSpc>
            </a:pPr>
            <a:r>
              <a:rPr lang="zh-CN" sz="2000" b="1" dirty="0">
                <a:latin typeface="微软雅黑" panose="020B0503020204020204" charset="-122"/>
                <a:ea typeface="微软雅黑" panose="020B0503020204020204" charset="-122"/>
              </a:rPr>
              <a:t>《</a:t>
            </a:r>
            <a:r>
              <a:rPr lang="zh-CN" sz="2000" b="1" dirty="0">
                <a:latin typeface="微软雅黑" panose="020B0503020204020204" charset="-122"/>
                <a:ea typeface="微软雅黑" panose="020B0503020204020204" charset="-122"/>
              </a:rPr>
              <a:t>条例》确定了公共信用信息的具体范围和责任。明确了公共信用信息提供单位产生的哪些信息要归集、什么时候归集以及向哪里归集的具体问题。</a:t>
            </a:r>
            <a:endParaRPr lang="zh-CN" sz="2000" b="1" dirty="0">
              <a:latin typeface="微软雅黑" panose="020B0503020204020204" charset="-122"/>
              <a:ea typeface="微软雅黑" panose="020B0503020204020204" charset="-122"/>
            </a:endParaRPr>
          </a:p>
          <a:p>
            <a:pPr algn="just">
              <a:lnSpc>
                <a:spcPct val="150000"/>
              </a:lnSpc>
            </a:pPr>
            <a:endParaRPr lang="zh-CN" sz="2000" b="1" dirty="0">
              <a:latin typeface="微软雅黑" panose="020B0503020204020204" charset="-122"/>
              <a:ea typeface="微软雅黑" panose="020B0503020204020204" charset="-122"/>
            </a:endParaRPr>
          </a:p>
          <a:p>
            <a:pPr algn="just">
              <a:lnSpc>
                <a:spcPct val="150000"/>
              </a:lnSpc>
            </a:pPr>
            <a:r>
              <a:rPr lang="zh-CN" sz="2000" b="1" dirty="0">
                <a:latin typeface="微软雅黑" panose="020B0503020204020204" charset="-122"/>
                <a:ea typeface="微软雅黑" panose="020B0503020204020204" charset="-122"/>
              </a:rPr>
              <a:t>第十四条、第十五条、</a:t>
            </a:r>
            <a:r>
              <a:rPr lang="zh-CN" sz="2000" b="1" dirty="0">
                <a:latin typeface="微软雅黑" panose="020B0503020204020204" charset="-122"/>
                <a:ea typeface="微软雅黑" panose="020B0503020204020204" charset="-122"/>
              </a:rPr>
              <a:t>第十六条：</a:t>
            </a:r>
            <a:endParaRPr lang="zh-CN" sz="2000" b="1" dirty="0">
              <a:latin typeface="微软雅黑" panose="020B0503020204020204" charset="-122"/>
              <a:ea typeface="微软雅黑" panose="020B0503020204020204" charset="-122"/>
            </a:endParaRPr>
          </a:p>
          <a:p>
            <a:pPr algn="just">
              <a:lnSpc>
                <a:spcPct val="150000"/>
              </a:lnSpc>
            </a:pPr>
            <a:r>
              <a:rPr lang="zh-CN" sz="2000" b="1" dirty="0">
                <a:latin typeface="微软雅黑" panose="020B0503020204020204" charset="-122"/>
                <a:ea typeface="微软雅黑" panose="020B0503020204020204" charset="-122"/>
              </a:rPr>
              <a:t>《</a:t>
            </a:r>
            <a:r>
              <a:rPr lang="zh-CN" sz="2000" b="1" dirty="0">
                <a:latin typeface="微软雅黑" panose="020B0503020204020204" charset="-122"/>
                <a:ea typeface="微软雅黑" panose="020B0503020204020204" charset="-122"/>
              </a:rPr>
              <a:t>条例》确定了非公共信用信息的来源和应用方法。明确了非公共信用信息由谁产生、由谁提供以及主要用途等具体问题。</a:t>
            </a:r>
            <a:endParaRPr lang="zh-CN" sz="2000" b="1" dirty="0">
              <a:latin typeface="微软雅黑" panose="020B0503020204020204" charset="-122"/>
              <a:ea typeface="微软雅黑" panose="020B0503020204020204" charset="-122"/>
            </a:endParaRPr>
          </a:p>
        </p:txBody>
      </p:sp>
      <p:sp>
        <p:nvSpPr>
          <p:cNvPr id="4" name="文本框 3"/>
          <p:cNvSpPr txBox="1"/>
          <p:nvPr/>
        </p:nvSpPr>
        <p:spPr>
          <a:xfrm>
            <a:off x="3966845" y="1238250"/>
            <a:ext cx="3027680" cy="521970"/>
          </a:xfrm>
          <a:prstGeom prst="rect">
            <a:avLst/>
          </a:prstGeom>
          <a:noFill/>
        </p:spPr>
        <p:txBody>
          <a:bodyPr wrap="none" rtlCol="0">
            <a:spAutoFit/>
          </a:bodyPr>
          <a:p>
            <a:r>
              <a:rPr lang="zh-CN" sz="2800" b="1" dirty="0">
                <a:latin typeface="微软雅黑" panose="020B0503020204020204" charset="-122"/>
                <a:ea typeface="微软雅黑" panose="020B0503020204020204" charset="-122"/>
              </a:rPr>
              <a:t>信用信息归集</a:t>
            </a:r>
            <a:r>
              <a:rPr sz="2800" b="1" dirty="0">
                <a:latin typeface="微软雅黑" panose="020B0503020204020204" charset="-122"/>
                <a:ea typeface="微软雅黑" panose="020B0503020204020204" charset="-122"/>
              </a:rPr>
              <a:t>相关</a:t>
            </a:r>
            <a:endParaRPr lang="zh-CN" sz="28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三、社会信用信息</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080135" y="1510030"/>
            <a:ext cx="9966960" cy="2584450"/>
          </a:xfrm>
          <a:prstGeom prst="rect">
            <a:avLst/>
          </a:prstGeom>
        </p:spPr>
        <p:txBody>
          <a:bodyPr wrap="square">
            <a:spAutoFit/>
          </a:bodyPr>
          <a:lstStyle/>
          <a:p>
            <a:pPr algn="just">
              <a:lnSpc>
                <a:spcPct val="150000"/>
              </a:lnSpc>
            </a:pPr>
            <a:r>
              <a:rPr b="1" dirty="0">
                <a:latin typeface="微软雅黑" panose="020B0503020204020204" charset="-122"/>
                <a:ea typeface="微软雅黑" panose="020B0503020204020204" charset="-122"/>
                <a:sym typeface="+mn-ea"/>
              </a:rPr>
              <a:t>第十七条 省人民政府社会信用工作主管部门应当制定并公布社会信用信息查询服务规范，通过平台网站、移动终端、服务窗口等途径向社会提供便捷的查询服务。</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sym typeface="+mn-ea"/>
              </a:rPr>
              <a:t>第十九条 国家机关在行政许可、行政检查、社会保障等工作中，可以根据履行职责需要查询公共信用信息，依法购买信用服务和产品。</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sym typeface="+mn-ea"/>
              </a:rPr>
              <a:t>第二十条 国家机关应当建立本单位公共信用信息查询制度，设定本单位查询人员的权限和查询程序，并建立查询日志，记载查询人员姓名、查询时间、内容以及用途。查询日志应当长期保存。</a:t>
            </a:r>
            <a:endParaRPr b="1" dirty="0">
              <a:latin typeface="微软雅黑" panose="020B0503020204020204" charset="-122"/>
              <a:ea typeface="微软雅黑" panose="020B0503020204020204" charset="-122"/>
              <a:sym typeface="+mn-ea"/>
            </a:endParaRPr>
          </a:p>
        </p:txBody>
      </p:sp>
      <p:grpSp>
        <p:nvGrpSpPr>
          <p:cNvPr id="3" name="组合 2"/>
          <p:cNvGrpSpPr/>
          <p:nvPr/>
        </p:nvGrpSpPr>
        <p:grpSpPr>
          <a:xfrm>
            <a:off x="0" y="4069080"/>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080135" y="4824095"/>
            <a:ext cx="9232900" cy="1014730"/>
          </a:xfrm>
          <a:prstGeom prst="rect">
            <a:avLst/>
          </a:prstGeom>
        </p:spPr>
        <p:txBody>
          <a:bodyPr wrap="square">
            <a:spAutoFit/>
          </a:bodyPr>
          <a:p>
            <a:pPr algn="just">
              <a:lnSpc>
                <a:spcPct val="150000"/>
              </a:lnSpc>
            </a:pPr>
            <a:r>
              <a:rPr lang="zh-CN" sz="2000" b="1" dirty="0">
                <a:latin typeface="微软雅黑" panose="020B0503020204020204" charset="-122"/>
                <a:ea typeface="微软雅黑" panose="020B0503020204020204" charset="-122"/>
                <a:sym typeface="+mn-ea"/>
              </a:rPr>
              <a:t>相关部门应完善社会信用信息查询服务规范，设立合理的公共信用信息查询制度，建立查询日志。</a:t>
            </a:r>
            <a:endParaRPr lang="zh-CN" sz="2000"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三、社会信用信息</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080099" y="1510047"/>
            <a:ext cx="8748001" cy="2999740"/>
          </a:xfrm>
          <a:prstGeom prst="rect">
            <a:avLst/>
          </a:prstGeom>
        </p:spPr>
        <p:txBody>
          <a:bodyPr wrap="square">
            <a:spAutoFit/>
          </a:bodyPr>
          <a:lstStyle/>
          <a:p>
            <a:pPr algn="just">
              <a:lnSpc>
                <a:spcPct val="150000"/>
              </a:lnSpc>
            </a:pPr>
            <a:r>
              <a:rPr b="1" dirty="0">
                <a:latin typeface="微软雅黑" panose="020B0503020204020204" charset="-122"/>
                <a:ea typeface="微软雅黑" panose="020B0503020204020204" charset="-122"/>
                <a:sym typeface="+mn-ea"/>
              </a:rPr>
              <a:t>第十八条 在社会信用信息征集、提供、披露、应用过程中，任何单位和个人不得实施下列行为：</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sym typeface="+mn-ea"/>
              </a:rPr>
              <a:t>(一)虚构、篡改、违规删除社会信用信息;</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sym typeface="+mn-ea"/>
              </a:rPr>
              <a:t>(二)泄露涉及国家秘密、商业秘密、个人隐私的社会信用信息;</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sym typeface="+mn-ea"/>
              </a:rPr>
              <a:t>(三)非法获取、出售社会信用信息;</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sym typeface="+mn-ea"/>
              </a:rPr>
              <a:t>(四)法律、法规禁止的其他行为。</a:t>
            </a:r>
            <a:endParaRPr b="1" dirty="0">
              <a:latin typeface="微软雅黑" panose="020B0503020204020204" charset="-122"/>
              <a:ea typeface="微软雅黑" panose="020B0503020204020204" charset="-122"/>
              <a:sym typeface="+mn-ea"/>
            </a:endParaRPr>
          </a:p>
          <a:p>
            <a:pPr algn="just">
              <a:lnSpc>
                <a:spcPct val="150000"/>
              </a:lnSpc>
            </a:pPr>
            <a:endParaRPr b="1" dirty="0">
              <a:latin typeface="微软雅黑" panose="020B0503020204020204" charset="-122"/>
              <a:ea typeface="微软雅黑" panose="020B0503020204020204" charset="-122"/>
              <a:sym typeface="+mn-ea"/>
            </a:endParaRPr>
          </a:p>
        </p:txBody>
      </p:sp>
      <p:grpSp>
        <p:nvGrpSpPr>
          <p:cNvPr id="3" name="组合 2"/>
          <p:cNvGrpSpPr/>
          <p:nvPr/>
        </p:nvGrpSpPr>
        <p:grpSpPr>
          <a:xfrm>
            <a:off x="0" y="4069080"/>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080099" y="4824112"/>
            <a:ext cx="8748001" cy="553085"/>
          </a:xfrm>
          <a:prstGeom prst="rect">
            <a:avLst/>
          </a:prstGeom>
        </p:spPr>
        <p:txBody>
          <a:bodyPr wrap="square">
            <a:spAutoFit/>
          </a:bodyPr>
          <a:p>
            <a:pPr algn="just">
              <a:lnSpc>
                <a:spcPct val="150000"/>
              </a:lnSpc>
            </a:pPr>
            <a:r>
              <a:rPr lang="zh-CN" sz="2000" b="1" dirty="0">
                <a:latin typeface="微软雅黑" panose="020B0503020204020204" charset="-122"/>
                <a:ea typeface="微软雅黑" panose="020B0503020204020204" charset="-122"/>
                <a:sym typeface="+mn-ea"/>
              </a:rPr>
              <a:t>确保社会信用信息的合理性、合法性、</a:t>
            </a:r>
            <a:r>
              <a:rPr lang="zh-CN" sz="2000" b="1" dirty="0">
                <a:latin typeface="微软雅黑" panose="020B0503020204020204" charset="-122"/>
                <a:ea typeface="微软雅黑" panose="020B0503020204020204" charset="-122"/>
                <a:sym typeface="+mn-ea"/>
              </a:rPr>
              <a:t>安全性。</a:t>
            </a:r>
            <a:endParaRPr lang="zh-CN" sz="2000"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三、社会信用信息</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1862455"/>
            <a:ext cx="9688195" cy="4246245"/>
          </a:xfrm>
          <a:prstGeom prst="rect">
            <a:avLst/>
          </a:prstGeom>
        </p:spPr>
        <p:txBody>
          <a:bodyPr wrap="square">
            <a:spAutoFit/>
          </a:bodyPr>
          <a:lstStyle/>
          <a:p>
            <a:pPr algn="just">
              <a:lnSpc>
                <a:spcPct val="150000"/>
              </a:lnSpc>
            </a:pPr>
            <a:r>
              <a:rPr b="1" dirty="0">
                <a:latin typeface="微软雅黑" panose="020B0503020204020204" charset="-122"/>
                <a:ea typeface="微软雅黑" panose="020B0503020204020204" charset="-122"/>
              </a:rPr>
              <a:t>第二十一条 对遵守法定义务或者约定义务的信用主体，经审查后，由国家机关根据国家和本省有关规定采取下列激励措施：</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(一)在实施行政管理和提供公共服务中给予优先办理、信用承诺、容缺办理等便利措施;</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(二)在财政资金支持和表彰奖励中，在同等条件下列为优先选择对象;</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(三)在公共资源交易中，给予信用加分、提升信用等次;</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(四)在日常监管中，合理降低抽查比例和频次;</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(五)法律、法规以及国家和本省规定的其他激励措施。</a:t>
            </a:r>
            <a:endParaRPr b="1" dirty="0">
              <a:latin typeface="微软雅黑" panose="020B0503020204020204" charset="-122"/>
              <a:ea typeface="微软雅黑" panose="020B0503020204020204" charset="-122"/>
            </a:endParaRPr>
          </a:p>
          <a:p>
            <a:pPr algn="just">
              <a:lnSpc>
                <a:spcPct val="150000"/>
              </a:lnSpc>
            </a:pP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sym typeface="+mn-ea"/>
              </a:rPr>
              <a:t>第二十二条 省人民政府社会信用主管部门应当会同相关部门制定守信联合激励政策，将诚信典型名录及时推送至省级相关部门和机构，由其负责相关联合激励政策在本系统、本领域的落实。</a:t>
            </a:r>
            <a:endParaRPr b="1" dirty="0">
              <a:latin typeface="微软雅黑" panose="020B0503020204020204" charset="-122"/>
              <a:ea typeface="微软雅黑" panose="020B0503020204020204" charset="-122"/>
            </a:endParaRPr>
          </a:p>
        </p:txBody>
      </p:sp>
      <p:sp>
        <p:nvSpPr>
          <p:cNvPr id="3" name="文本框 2"/>
          <p:cNvSpPr txBox="1"/>
          <p:nvPr/>
        </p:nvSpPr>
        <p:spPr>
          <a:xfrm>
            <a:off x="3966845" y="1238250"/>
            <a:ext cx="2316480" cy="521970"/>
          </a:xfrm>
          <a:prstGeom prst="rect">
            <a:avLst/>
          </a:prstGeom>
          <a:noFill/>
        </p:spPr>
        <p:txBody>
          <a:bodyPr wrap="none" rtlCol="0">
            <a:spAutoFit/>
          </a:bodyPr>
          <a:p>
            <a:r>
              <a:rPr lang="zh-CN" sz="2800" b="1" dirty="0">
                <a:latin typeface="微软雅黑" panose="020B0503020204020204" charset="-122"/>
                <a:ea typeface="微软雅黑" panose="020B0503020204020204" charset="-122"/>
              </a:rPr>
              <a:t>守信激励</a:t>
            </a:r>
            <a:r>
              <a:rPr sz="2800" b="1" dirty="0">
                <a:latin typeface="微软雅黑" panose="020B0503020204020204" charset="-122"/>
                <a:ea typeface="微软雅黑" panose="020B0503020204020204" charset="-122"/>
              </a:rPr>
              <a:t>相关</a:t>
            </a:r>
            <a:endParaRPr lang="zh-CN" sz="28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三、社会信用信息</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2" name="矩形 1"/>
          <p:cNvSpPr/>
          <p:nvPr/>
        </p:nvSpPr>
        <p:spPr>
          <a:xfrm>
            <a:off x="1224244" y="2157112"/>
            <a:ext cx="8748001" cy="2399665"/>
          </a:xfrm>
          <a:prstGeom prst="rect">
            <a:avLst/>
          </a:prstGeom>
        </p:spPr>
        <p:txBody>
          <a:bodyPr wrap="square">
            <a:spAutoFit/>
          </a:bodyPr>
          <a:lstStyle/>
          <a:p>
            <a:pPr algn="just">
              <a:lnSpc>
                <a:spcPct val="150000"/>
              </a:lnSpc>
            </a:pPr>
            <a:r>
              <a:rPr lang="zh-CN" sz="2000" b="1" dirty="0">
                <a:latin typeface="微软雅黑" panose="020B0503020204020204" charset="-122"/>
                <a:ea typeface="微软雅黑" panose="020B0503020204020204" charset="-122"/>
              </a:rPr>
              <a:t>第二十一条、第二十二条：</a:t>
            </a:r>
            <a:endParaRPr lang="zh-CN" sz="2000" b="1" dirty="0">
              <a:latin typeface="微软雅黑" panose="020B0503020204020204" charset="-122"/>
              <a:ea typeface="微软雅黑" panose="020B0503020204020204" charset="-122"/>
            </a:endParaRPr>
          </a:p>
          <a:p>
            <a:pPr algn="just">
              <a:lnSpc>
                <a:spcPct val="150000"/>
              </a:lnSpc>
            </a:pPr>
            <a:r>
              <a:rPr lang="zh-CN" sz="2000" b="1" dirty="0">
                <a:latin typeface="微软雅黑" panose="020B0503020204020204" charset="-122"/>
                <a:ea typeface="微软雅黑" panose="020B0503020204020204" charset="-122"/>
              </a:rPr>
              <a:t>此两条规定的激励措施包括在行政许可、财政资金和项目支持、公共资源和日常监管等方面给予便利，都与国家机关和企事业单位相关，而且具有实际操作性，能够最大限度的实现便民惠企，让企业和群众少跑腿、好办事、不添堵。褒扬激励守信，释放诚实守信正能量。</a:t>
            </a:r>
            <a:endParaRPr lang="zh-CN" sz="2000" b="1" dirty="0">
              <a:latin typeface="微软雅黑" panose="020B0503020204020204" charset="-122"/>
              <a:ea typeface="微软雅黑" panose="020B0503020204020204" charset="-122"/>
            </a:endParaRPr>
          </a:p>
        </p:txBody>
      </p:sp>
      <p:sp>
        <p:nvSpPr>
          <p:cNvPr id="3" name="文本框 2"/>
          <p:cNvSpPr txBox="1"/>
          <p:nvPr/>
        </p:nvSpPr>
        <p:spPr>
          <a:xfrm>
            <a:off x="3966845" y="1238250"/>
            <a:ext cx="2316480" cy="521970"/>
          </a:xfrm>
          <a:prstGeom prst="rect">
            <a:avLst/>
          </a:prstGeom>
          <a:noFill/>
        </p:spPr>
        <p:txBody>
          <a:bodyPr wrap="none" rtlCol="0">
            <a:spAutoFit/>
          </a:bodyPr>
          <a:p>
            <a:r>
              <a:rPr lang="zh-CN" sz="2800" b="1" dirty="0">
                <a:latin typeface="微软雅黑" panose="020B0503020204020204" charset="-122"/>
                <a:ea typeface="微软雅黑" panose="020B0503020204020204" charset="-122"/>
              </a:rPr>
              <a:t>守信激励</a:t>
            </a:r>
            <a:r>
              <a:rPr sz="2800" b="1" dirty="0">
                <a:latin typeface="微软雅黑" panose="020B0503020204020204" charset="-122"/>
                <a:ea typeface="微软雅黑" panose="020B0503020204020204" charset="-122"/>
              </a:rPr>
              <a:t>相关</a:t>
            </a:r>
            <a:endParaRPr lang="zh-CN" sz="28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三、社会信用信息</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44" y="2157112"/>
            <a:ext cx="8748001" cy="2861310"/>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第二十四条 依据法律、法规或者国家规定，对违反法定义务或者约定义务的信用主体需要采取失信惩戒措施的，失信惩戒措施实行清单制管理。失信惩戒措施清单包括全国失信惩戒措施基础清单和地方失信惩戒措施补充清单。</a:t>
            </a:r>
            <a:endParaRPr sz="2000" b="1" dirty="0">
              <a:latin typeface="微软雅黑" panose="020B0503020204020204" charset="-122"/>
              <a:ea typeface="微软雅黑" panose="020B0503020204020204" charset="-122"/>
            </a:endParaRPr>
          </a:p>
          <a:p>
            <a:pPr algn="just">
              <a:lnSpc>
                <a:spcPct val="150000"/>
              </a:lnSpc>
            </a:pPr>
            <a:endParaRPr sz="2000" b="1" dirty="0">
              <a:latin typeface="微软雅黑" panose="020B0503020204020204" charset="-122"/>
              <a:ea typeface="微软雅黑" panose="020B0503020204020204" charset="-122"/>
              <a:sym typeface="+mn-ea"/>
            </a:endParaRPr>
          </a:p>
          <a:p>
            <a:pPr algn="just">
              <a:lnSpc>
                <a:spcPct val="150000"/>
              </a:lnSpc>
            </a:pPr>
            <a:r>
              <a:rPr sz="2000" b="1" dirty="0">
                <a:latin typeface="微软雅黑" panose="020B0503020204020204" charset="-122"/>
                <a:ea typeface="微软雅黑" panose="020B0503020204020204" charset="-122"/>
                <a:sym typeface="+mn-ea"/>
              </a:rPr>
              <a:t>第二十九条 对信用主体实施失信惩戒措施，应当与信用主体失信行为的性质、情节和社会危害程度相适应，不得超越法定条件、种类和幅度。</a:t>
            </a:r>
            <a:endParaRPr sz="2000" b="1" dirty="0">
              <a:latin typeface="微软雅黑" panose="020B0503020204020204" charset="-122"/>
              <a:ea typeface="微软雅黑" panose="020B0503020204020204" charset="-122"/>
              <a:sym typeface="+mn-ea"/>
            </a:endParaRPr>
          </a:p>
        </p:txBody>
      </p:sp>
      <p:sp>
        <p:nvSpPr>
          <p:cNvPr id="3" name="文本框 2"/>
          <p:cNvSpPr txBox="1"/>
          <p:nvPr/>
        </p:nvSpPr>
        <p:spPr>
          <a:xfrm>
            <a:off x="3966845" y="1238250"/>
            <a:ext cx="2316480" cy="521970"/>
          </a:xfrm>
          <a:prstGeom prst="rect">
            <a:avLst/>
          </a:prstGeom>
          <a:noFill/>
        </p:spPr>
        <p:txBody>
          <a:bodyPr wrap="none" rtlCol="0">
            <a:spAutoFit/>
          </a:bodyPr>
          <a:p>
            <a:r>
              <a:rPr sz="2800" b="1" dirty="0">
                <a:latin typeface="微软雅黑" panose="020B0503020204020204" charset="-122"/>
                <a:ea typeface="微软雅黑" panose="020B0503020204020204" charset="-122"/>
              </a:rPr>
              <a:t>失信惩戒相关</a:t>
            </a:r>
            <a:endParaRPr lang="zh-CN" sz="28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三、社会信用信息</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2" name="矩形 1"/>
          <p:cNvSpPr/>
          <p:nvPr/>
        </p:nvSpPr>
        <p:spPr>
          <a:xfrm>
            <a:off x="1224244" y="2016142"/>
            <a:ext cx="8748001" cy="3784600"/>
          </a:xfrm>
          <a:prstGeom prst="rect">
            <a:avLst/>
          </a:prstGeom>
        </p:spPr>
        <p:txBody>
          <a:bodyPr wrap="square">
            <a:spAutoFit/>
          </a:bodyPr>
          <a:lstStyle/>
          <a:p>
            <a:pPr algn="just">
              <a:lnSpc>
                <a:spcPct val="150000"/>
              </a:lnSpc>
            </a:pPr>
            <a:r>
              <a:rPr lang="zh-CN" sz="2000" b="1" dirty="0">
                <a:latin typeface="微软雅黑" panose="020B0503020204020204" charset="-122"/>
                <a:ea typeface="微软雅黑" panose="020B0503020204020204" charset="-122"/>
              </a:rPr>
              <a:t>第二十四条、第二十九条：</a:t>
            </a:r>
            <a:endParaRPr lang="zh-CN"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rPr>
              <a:t>《条例》严格限定了联合失信惩戒清单的制定。失信联合惩戒作为信用管理工作的“重器”，为广大执法者所青睐。但是失信联合惩戒开始泛化，一些地方性立法开始扩大失信联合惩戒的范围，广大信用主体动辄得咎。惩戒的泛化严重损害了信用主体的利益，偏离了法治轨道。</a:t>
            </a:r>
            <a:endParaRPr sz="2000" b="1" dirty="0">
              <a:latin typeface="微软雅黑" panose="020B0503020204020204" charset="-122"/>
              <a:ea typeface="微软雅黑" panose="020B0503020204020204" charset="-122"/>
            </a:endParaRPr>
          </a:p>
          <a:p>
            <a:pPr algn="just">
              <a:lnSpc>
                <a:spcPct val="150000"/>
              </a:lnSpc>
            </a:pPr>
            <a:r>
              <a:rPr lang="zh-CN" sz="2000" b="1" dirty="0">
                <a:latin typeface="微软雅黑" panose="020B0503020204020204" charset="-122"/>
                <a:ea typeface="微软雅黑" panose="020B0503020204020204" charset="-122"/>
              </a:rPr>
              <a:t>此两条</a:t>
            </a:r>
            <a:r>
              <a:rPr lang="zh-CN" sz="2000" b="1" dirty="0">
                <a:latin typeface="微软雅黑" panose="020B0503020204020204" charset="-122"/>
                <a:ea typeface="微软雅黑" panose="020B0503020204020204" charset="-122"/>
              </a:rPr>
              <a:t>条例避免了有些地方擅自通过编制失信联合惩戒清单而扩大惩戒范围（第二十四条），同时避免将联合惩戒随意关联、升级惩戒档次等滥权行为（第二十九</a:t>
            </a:r>
            <a:r>
              <a:rPr lang="zh-CN" sz="2000" b="1" dirty="0">
                <a:latin typeface="微软雅黑" panose="020B0503020204020204" charset="-122"/>
                <a:ea typeface="微软雅黑" panose="020B0503020204020204" charset="-122"/>
              </a:rPr>
              <a:t>条）。</a:t>
            </a:r>
            <a:endParaRPr sz="2000" b="1" dirty="0">
              <a:latin typeface="微软雅黑" panose="020B0503020204020204" charset="-122"/>
              <a:ea typeface="微软雅黑" panose="020B0503020204020204" charset="-122"/>
            </a:endParaRPr>
          </a:p>
        </p:txBody>
      </p:sp>
      <p:sp>
        <p:nvSpPr>
          <p:cNvPr id="3" name="文本框 2"/>
          <p:cNvSpPr txBox="1"/>
          <p:nvPr/>
        </p:nvSpPr>
        <p:spPr>
          <a:xfrm>
            <a:off x="3966845" y="1238250"/>
            <a:ext cx="2316480" cy="521970"/>
          </a:xfrm>
          <a:prstGeom prst="rect">
            <a:avLst/>
          </a:prstGeom>
          <a:noFill/>
        </p:spPr>
        <p:txBody>
          <a:bodyPr wrap="none" rtlCol="0">
            <a:spAutoFit/>
          </a:bodyPr>
          <a:p>
            <a:r>
              <a:rPr sz="2800" b="1" dirty="0">
                <a:latin typeface="微软雅黑" panose="020B0503020204020204" charset="-122"/>
                <a:ea typeface="微软雅黑" panose="020B0503020204020204" charset="-122"/>
              </a:rPr>
              <a:t>失信惩戒相关</a:t>
            </a:r>
            <a:endParaRPr lang="zh-CN" sz="28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三、社会信用信息</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2160270"/>
            <a:ext cx="9688195" cy="332295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rPr>
              <a:t>第二十三条 对违反法定义务或者约定义务的信用主体，经审查后，由国家机关在法定权限范围内就相关联的事项采取下列监管措施：</a:t>
            </a: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rPr>
              <a:t>(一)在实施行政许可等工作中，列为重点审查对象;</a:t>
            </a: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rPr>
              <a:t>(二)在财政性资金和项目支持中，根据实际情况给予相应限制;</a:t>
            </a: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rPr>
              <a:t>(三)在行政管理中，限制享受行政便利措施;</a:t>
            </a: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rPr>
              <a:t>(四)在日常监督检查中，列为重点监督检查对象，加强现场检查;</a:t>
            </a: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rPr>
              <a:t>(五)法律、法规以及国家规定的其他监管措施。</a:t>
            </a:r>
            <a:endParaRPr sz="2000" b="1" dirty="0">
              <a:latin typeface="微软雅黑" panose="020B0503020204020204" charset="-122"/>
              <a:ea typeface="微软雅黑" panose="020B0503020204020204" charset="-122"/>
            </a:endParaRPr>
          </a:p>
        </p:txBody>
      </p:sp>
      <p:sp>
        <p:nvSpPr>
          <p:cNvPr id="3" name="文本框 2"/>
          <p:cNvSpPr txBox="1"/>
          <p:nvPr/>
        </p:nvSpPr>
        <p:spPr>
          <a:xfrm>
            <a:off x="3966845" y="1238250"/>
            <a:ext cx="2316480" cy="521970"/>
          </a:xfrm>
          <a:prstGeom prst="rect">
            <a:avLst/>
          </a:prstGeom>
          <a:noFill/>
        </p:spPr>
        <p:txBody>
          <a:bodyPr wrap="none" rtlCol="0">
            <a:spAutoFit/>
          </a:bodyPr>
          <a:p>
            <a:r>
              <a:rPr sz="2800" b="1" dirty="0">
                <a:latin typeface="微软雅黑" panose="020B0503020204020204" charset="-122"/>
                <a:ea typeface="微软雅黑" panose="020B0503020204020204" charset="-122"/>
              </a:rPr>
              <a:t>失信惩戒相关</a:t>
            </a:r>
            <a:endParaRPr lang="zh-CN" sz="28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三、社会信用信息</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2160270"/>
            <a:ext cx="9688195" cy="332295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第二十五条 信用主体有下列情形之一的，国家机关应当依照法律、法规和国家规定将其列入严重失信主体名单：</a:t>
            </a: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sym typeface="+mn-ea"/>
              </a:rPr>
              <a:t>(一)严重损害自然人身体健康和生命安全的;</a:t>
            </a: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sym typeface="+mn-ea"/>
              </a:rPr>
              <a:t>(二)严重破坏市场公平竞争秩序和社会正常秩序的;</a:t>
            </a: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sym typeface="+mn-ea"/>
              </a:rPr>
              <a:t>(三)拒不履行法定义务，严重影响司法机关、行政机关公信力的;</a:t>
            </a: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sym typeface="+mn-ea"/>
              </a:rPr>
              <a:t>(四)拒不履行国防义务，危害国防利益，破坏国防设施的;</a:t>
            </a: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sym typeface="+mn-ea"/>
              </a:rPr>
              <a:t>(五)法律、法规和国家规定的其他严重失信情形。</a:t>
            </a:r>
            <a:endParaRPr sz="2000" b="1" dirty="0">
              <a:latin typeface="微软雅黑" panose="020B0503020204020204" charset="-122"/>
              <a:ea typeface="微软雅黑" panose="020B0503020204020204" charset="-122"/>
            </a:endParaRPr>
          </a:p>
        </p:txBody>
      </p:sp>
      <p:sp>
        <p:nvSpPr>
          <p:cNvPr id="3" name="文本框 2"/>
          <p:cNvSpPr txBox="1"/>
          <p:nvPr/>
        </p:nvSpPr>
        <p:spPr>
          <a:xfrm>
            <a:off x="3966845" y="1238250"/>
            <a:ext cx="2316480" cy="521970"/>
          </a:xfrm>
          <a:prstGeom prst="rect">
            <a:avLst/>
          </a:prstGeom>
          <a:noFill/>
        </p:spPr>
        <p:txBody>
          <a:bodyPr wrap="none" rtlCol="0">
            <a:spAutoFit/>
          </a:bodyPr>
          <a:p>
            <a:r>
              <a:rPr sz="2800" b="1" dirty="0">
                <a:latin typeface="微软雅黑" panose="020B0503020204020204" charset="-122"/>
                <a:ea typeface="微软雅黑" panose="020B0503020204020204" charset="-122"/>
              </a:rPr>
              <a:t>失信惩戒相关</a:t>
            </a:r>
            <a:endParaRPr lang="zh-CN" sz="28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27"/>
          <p:cNvSpPr txBox="1"/>
          <p:nvPr/>
        </p:nvSpPr>
        <p:spPr>
          <a:xfrm>
            <a:off x="4522470" y="502920"/>
            <a:ext cx="2305050" cy="8432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dist"/>
            <a:r>
              <a:rPr lang="zh-CN" altLang="en-US" sz="4000" b="1" dirty="0">
                <a:solidFill>
                  <a:schemeClr val="tx2"/>
                </a:solidFill>
                <a:latin typeface="黑体" panose="02010609060101010101" pitchFamily="49" charset="-122"/>
                <a:ea typeface="黑体" panose="02010609060101010101" pitchFamily="49" charset="-122"/>
              </a:rPr>
              <a:t>目录</a:t>
            </a:r>
            <a:endParaRPr lang="zh-CN" altLang="en-US" sz="4000" b="1" dirty="0">
              <a:solidFill>
                <a:schemeClr val="tx2"/>
              </a:solidFill>
              <a:latin typeface="黑体" panose="02010609060101010101" pitchFamily="49" charset="-122"/>
              <a:ea typeface="黑体" panose="02010609060101010101" pitchFamily="49" charset="-122"/>
            </a:endParaRPr>
          </a:p>
        </p:txBody>
      </p:sp>
      <p:grpSp>
        <p:nvGrpSpPr>
          <p:cNvPr id="4" name="组合 3"/>
          <p:cNvGrpSpPr/>
          <p:nvPr/>
        </p:nvGrpSpPr>
        <p:grpSpPr>
          <a:xfrm>
            <a:off x="6089743" y="2886817"/>
            <a:ext cx="4157252" cy="1319530"/>
            <a:chOff x="2856" y="3098"/>
            <a:chExt cx="6547" cy="2078"/>
          </a:xfrm>
        </p:grpSpPr>
        <p:grpSp>
          <p:nvGrpSpPr>
            <p:cNvPr id="5" name="组合 4"/>
            <p:cNvGrpSpPr>
              <a:grpSpLocks noChangeAspect="1"/>
            </p:cNvGrpSpPr>
            <p:nvPr/>
          </p:nvGrpSpPr>
          <p:grpSpPr>
            <a:xfrm>
              <a:off x="2856" y="3098"/>
              <a:ext cx="1863" cy="2078"/>
              <a:chOff x="6471379" y="685447"/>
              <a:chExt cx="1230443" cy="1373082"/>
            </a:xfrm>
          </p:grpSpPr>
          <p:grpSp>
            <p:nvGrpSpPr>
              <p:cNvPr id="6" name="组合 32"/>
              <p:cNvGrpSpPr/>
              <p:nvPr/>
            </p:nvGrpSpPr>
            <p:grpSpPr>
              <a:xfrm>
                <a:off x="6471379" y="685447"/>
                <a:ext cx="1230443" cy="1373082"/>
                <a:chOff x="6474776" y="1019119"/>
                <a:chExt cx="1230443" cy="1373082"/>
              </a:xfrm>
            </p:grpSpPr>
            <p:sp>
              <p:nvSpPr>
                <p:cNvPr id="7" name="任意多边形 6"/>
                <p:cNvSpPr/>
                <p:nvPr/>
              </p:nvSpPr>
              <p:spPr>
                <a:xfrm rot="2760000">
                  <a:off x="6525414" y="1212396"/>
                  <a:ext cx="1298064" cy="1061546"/>
                </a:xfrm>
                <a:custGeom>
                  <a:avLst/>
                  <a:gdLst>
                    <a:gd name="connsiteX0" fmla="*/ 0 w 1042479"/>
                    <a:gd name="connsiteY0" fmla="*/ 6252 h 1700366"/>
                    <a:gd name="connsiteX1" fmla="*/ 15895 w 1042479"/>
                    <a:gd name="connsiteY1" fmla="*/ 4389 h 1700366"/>
                    <a:gd name="connsiteX2" fmla="*/ 129095 w 1042479"/>
                    <a:gd name="connsiteY2" fmla="*/ 0 h 1700366"/>
                    <a:gd name="connsiteX3" fmla="*/ 717656 w 1042479"/>
                    <a:gd name="connsiteY3" fmla="*/ 0 h 1700366"/>
                    <a:gd name="connsiteX4" fmla="*/ 940785 w 1042479"/>
                    <a:gd name="connsiteY4" fmla="*/ 17273 h 1700366"/>
                    <a:gd name="connsiteX5" fmla="*/ 1014005 w 1042479"/>
                    <a:gd name="connsiteY5" fmla="*/ 31730 h 1700366"/>
                    <a:gd name="connsiteX6" fmla="*/ 1042479 w 1042479"/>
                    <a:gd name="connsiteY6" fmla="*/ 1663014 h 1700366"/>
                    <a:gd name="connsiteX7" fmla="*/ 940785 w 1042479"/>
                    <a:gd name="connsiteY7" fmla="*/ 1683093 h 1700366"/>
                    <a:gd name="connsiteX8" fmla="*/ 717655 w 1042479"/>
                    <a:gd name="connsiteY8" fmla="*/ 1700366 h 1700366"/>
                    <a:gd name="connsiteX9" fmla="*/ 129095 w 1042479"/>
                    <a:gd name="connsiteY9" fmla="*/ 1700366 h 1700366"/>
                    <a:gd name="connsiteX10" fmla="*/ 38428 w 1042479"/>
                    <a:gd name="connsiteY10" fmla="*/ 1696850 h 170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479" h="1700366">
                      <a:moveTo>
                        <a:pt x="0" y="6252"/>
                      </a:moveTo>
                      <a:lnTo>
                        <a:pt x="15895" y="4389"/>
                      </a:lnTo>
                      <a:cubicBezTo>
                        <a:pt x="53114" y="1487"/>
                        <a:pt x="90879" y="0"/>
                        <a:pt x="129095" y="0"/>
                      </a:cubicBezTo>
                      <a:lnTo>
                        <a:pt x="717656" y="0"/>
                      </a:lnTo>
                      <a:cubicBezTo>
                        <a:pt x="794088" y="0"/>
                        <a:pt x="868712" y="5948"/>
                        <a:pt x="940785" y="17273"/>
                      </a:cubicBezTo>
                      <a:lnTo>
                        <a:pt x="1014005" y="31730"/>
                      </a:lnTo>
                      <a:lnTo>
                        <a:pt x="1042479" y="1663014"/>
                      </a:lnTo>
                      <a:lnTo>
                        <a:pt x="940785" y="1683093"/>
                      </a:lnTo>
                      <a:cubicBezTo>
                        <a:pt x="868712" y="1694418"/>
                        <a:pt x="794088" y="1700366"/>
                        <a:pt x="717655" y="1700366"/>
                      </a:cubicBezTo>
                      <a:lnTo>
                        <a:pt x="129095" y="1700366"/>
                      </a:lnTo>
                      <a:lnTo>
                        <a:pt x="38428" y="1696850"/>
                      </a:lnTo>
                      <a:close/>
                    </a:path>
                  </a:pathLst>
                </a:custGeom>
                <a:gradFill>
                  <a:gsLst>
                    <a:gs pos="0">
                      <a:schemeClr val="tx1">
                        <a:alpha val="50000"/>
                      </a:schemeClr>
                    </a:gs>
                    <a:gs pos="100000">
                      <a:srgbClr val="EBEBEB">
                        <a:alpha val="0"/>
                      </a:srgb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b="1">
                    <a:solidFill>
                      <a:prstClr val="white"/>
                    </a:solidFill>
                  </a:endParaRPr>
                </a:p>
              </p:txBody>
            </p:sp>
            <p:sp>
              <p:nvSpPr>
                <p:cNvPr id="8" name="圆角矩形 7"/>
                <p:cNvSpPr/>
                <p:nvPr/>
              </p:nvSpPr>
              <p:spPr>
                <a:xfrm>
                  <a:off x="6474776" y="1019119"/>
                  <a:ext cx="668974" cy="668974"/>
                </a:xfrm>
                <a:prstGeom prst="roundRect">
                  <a:avLst>
                    <a:gd name="adj" fmla="val 8667"/>
                  </a:avLst>
                </a:prstGeom>
                <a:gradFill flip="none" rotWithShape="1">
                  <a:gsLst>
                    <a:gs pos="1000">
                      <a:schemeClr val="bg1">
                        <a:lumMod val="80000"/>
                      </a:schemeClr>
                    </a:gs>
                    <a:gs pos="100000">
                      <a:schemeClr val="bg1">
                        <a:lumMod val="99000"/>
                      </a:schemeClr>
                    </a:gs>
                  </a:gsLst>
                  <a:lin ang="2700000" scaled="1"/>
                  <a:tileRect/>
                </a:gradFill>
                <a:ln w="19050">
                  <a:gradFill flip="none" rotWithShape="1">
                    <a:gsLst>
                      <a:gs pos="0">
                        <a:schemeClr val="bg1"/>
                      </a:gs>
                      <a:gs pos="100000">
                        <a:schemeClr val="bg1">
                          <a:lumMod val="75000"/>
                        </a:schemeClr>
                      </a:gs>
                    </a:gsLst>
                    <a:lin ang="2700000" scaled="1"/>
                    <a:tileRect/>
                  </a:grad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b="1">
                    <a:solidFill>
                      <a:prstClr val="white"/>
                    </a:solidFill>
                  </a:endParaRPr>
                </a:p>
              </p:txBody>
            </p:sp>
            <p:sp>
              <p:nvSpPr>
                <p:cNvPr id="34" name="任意多边形 33"/>
                <p:cNvSpPr/>
                <p:nvPr/>
              </p:nvSpPr>
              <p:spPr>
                <a:xfrm rot="2760000">
                  <a:off x="6588120" y="1130047"/>
                  <a:ext cx="833928" cy="912202"/>
                </a:xfrm>
                <a:custGeom>
                  <a:avLst/>
                  <a:gdLst>
                    <a:gd name="connsiteX0" fmla="*/ 0 w 1042479"/>
                    <a:gd name="connsiteY0" fmla="*/ 6252 h 1700366"/>
                    <a:gd name="connsiteX1" fmla="*/ 15895 w 1042479"/>
                    <a:gd name="connsiteY1" fmla="*/ 4389 h 1700366"/>
                    <a:gd name="connsiteX2" fmla="*/ 129095 w 1042479"/>
                    <a:gd name="connsiteY2" fmla="*/ 0 h 1700366"/>
                    <a:gd name="connsiteX3" fmla="*/ 717656 w 1042479"/>
                    <a:gd name="connsiteY3" fmla="*/ 0 h 1700366"/>
                    <a:gd name="connsiteX4" fmla="*/ 940785 w 1042479"/>
                    <a:gd name="connsiteY4" fmla="*/ 17273 h 1700366"/>
                    <a:gd name="connsiteX5" fmla="*/ 1014005 w 1042479"/>
                    <a:gd name="connsiteY5" fmla="*/ 31730 h 1700366"/>
                    <a:gd name="connsiteX6" fmla="*/ 1042479 w 1042479"/>
                    <a:gd name="connsiteY6" fmla="*/ 1663014 h 1700366"/>
                    <a:gd name="connsiteX7" fmla="*/ 940785 w 1042479"/>
                    <a:gd name="connsiteY7" fmla="*/ 1683093 h 1700366"/>
                    <a:gd name="connsiteX8" fmla="*/ 717655 w 1042479"/>
                    <a:gd name="connsiteY8" fmla="*/ 1700366 h 1700366"/>
                    <a:gd name="connsiteX9" fmla="*/ 129095 w 1042479"/>
                    <a:gd name="connsiteY9" fmla="*/ 1700366 h 1700366"/>
                    <a:gd name="connsiteX10" fmla="*/ 38428 w 1042479"/>
                    <a:gd name="connsiteY10" fmla="*/ 1696850 h 170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479" h="1700366">
                      <a:moveTo>
                        <a:pt x="0" y="6252"/>
                      </a:moveTo>
                      <a:lnTo>
                        <a:pt x="15895" y="4389"/>
                      </a:lnTo>
                      <a:cubicBezTo>
                        <a:pt x="53114" y="1487"/>
                        <a:pt x="90879" y="0"/>
                        <a:pt x="129095" y="0"/>
                      </a:cubicBezTo>
                      <a:lnTo>
                        <a:pt x="717656" y="0"/>
                      </a:lnTo>
                      <a:cubicBezTo>
                        <a:pt x="794088" y="0"/>
                        <a:pt x="868712" y="5948"/>
                        <a:pt x="940785" y="17273"/>
                      </a:cubicBezTo>
                      <a:lnTo>
                        <a:pt x="1014005" y="31730"/>
                      </a:lnTo>
                      <a:lnTo>
                        <a:pt x="1042479" y="1663014"/>
                      </a:lnTo>
                      <a:lnTo>
                        <a:pt x="940785" y="1683093"/>
                      </a:lnTo>
                      <a:cubicBezTo>
                        <a:pt x="868712" y="1694418"/>
                        <a:pt x="794088" y="1700366"/>
                        <a:pt x="717655" y="1700366"/>
                      </a:cubicBezTo>
                      <a:lnTo>
                        <a:pt x="129095" y="1700366"/>
                      </a:lnTo>
                      <a:lnTo>
                        <a:pt x="38428" y="1696850"/>
                      </a:lnTo>
                      <a:close/>
                    </a:path>
                  </a:pathLst>
                </a:custGeom>
                <a:gradFill>
                  <a:gsLst>
                    <a:gs pos="0">
                      <a:schemeClr val="tx1">
                        <a:alpha val="50000"/>
                      </a:schemeClr>
                    </a:gs>
                    <a:gs pos="100000">
                      <a:srgbClr val="EBEBEB">
                        <a:alpha val="0"/>
                      </a:srgb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b="1">
                    <a:solidFill>
                      <a:prstClr val="white"/>
                    </a:solidFill>
                  </a:endParaRPr>
                </a:p>
              </p:txBody>
            </p:sp>
            <p:sp>
              <p:nvSpPr>
                <p:cNvPr id="35" name="圆角矩形 34"/>
                <p:cNvSpPr/>
                <p:nvPr/>
              </p:nvSpPr>
              <p:spPr>
                <a:xfrm>
                  <a:off x="6541255" y="1085598"/>
                  <a:ext cx="536016" cy="536016"/>
                </a:xfrm>
                <a:prstGeom prst="roundRect">
                  <a:avLst>
                    <a:gd name="adj" fmla="val 8667"/>
                  </a:avLst>
                </a:prstGeom>
                <a:gradFill flip="none" rotWithShape="1">
                  <a:gsLst>
                    <a:gs pos="1000">
                      <a:schemeClr val="bg1">
                        <a:lumMod val="80000"/>
                      </a:schemeClr>
                    </a:gs>
                    <a:gs pos="100000">
                      <a:schemeClr val="bg1">
                        <a:lumMod val="99000"/>
                      </a:schemeClr>
                    </a:gs>
                  </a:gsLst>
                  <a:lin ang="2700000" scaled="1"/>
                  <a:tileRect/>
                </a:gradFill>
                <a:ln w="19050">
                  <a:gradFill flip="none" rotWithShape="1">
                    <a:gsLst>
                      <a:gs pos="0">
                        <a:schemeClr val="bg1"/>
                      </a:gs>
                      <a:gs pos="100000">
                        <a:schemeClr val="bg1">
                          <a:lumMod val="75000"/>
                        </a:schemeClr>
                      </a:gs>
                    </a:gsLst>
                    <a:lin ang="2700000" scaled="1"/>
                    <a:tileRect/>
                  </a:gradFill>
                </a:ln>
                <a:effectLst>
                  <a:outerShdw blurRad="1397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b="1">
                    <a:solidFill>
                      <a:prstClr val="white"/>
                    </a:solidFill>
                  </a:endParaRPr>
                </a:p>
              </p:txBody>
            </p:sp>
          </p:grpSp>
          <p:sp>
            <p:nvSpPr>
              <p:cNvPr id="36" name="文本框 78"/>
              <p:cNvSpPr txBox="1"/>
              <p:nvPr/>
            </p:nvSpPr>
            <p:spPr>
              <a:xfrm>
                <a:off x="6475806" y="687589"/>
                <a:ext cx="647700" cy="671343"/>
              </a:xfrm>
              <a:prstGeom prst="rect">
                <a:avLst/>
              </a:prstGeom>
              <a:noFill/>
            </p:spPr>
            <p:txBody>
              <a:bodyPr wrap="square" rtlCol="0">
                <a:spAutoFit/>
              </a:bodyPr>
              <a:p>
                <a:pPr algn="ctr">
                  <a:lnSpc>
                    <a:spcPct val="150000"/>
                  </a:lnSpc>
                </a:pPr>
                <a:r>
                  <a:rPr lang="en-US" altLang="zh-CN" sz="2400" b="1" dirty="0">
                    <a:solidFill>
                      <a:schemeClr val="tx2"/>
                    </a:solidFill>
                    <a:latin typeface="黑体" panose="02010609060101010101" pitchFamily="49" charset="-122"/>
                    <a:ea typeface="黑体" panose="02010609060101010101" pitchFamily="49" charset="-122"/>
                  </a:rPr>
                  <a:t>04</a:t>
                </a:r>
                <a:endParaRPr lang="zh-CN" altLang="en-US" sz="2400" b="1" dirty="0">
                  <a:solidFill>
                    <a:schemeClr val="tx2"/>
                  </a:solidFill>
                  <a:latin typeface="黑体" panose="02010609060101010101" pitchFamily="49" charset="-122"/>
                  <a:ea typeface="黑体" panose="02010609060101010101" pitchFamily="49" charset="-122"/>
                </a:endParaRPr>
              </a:p>
            </p:txBody>
          </p:sp>
        </p:grpSp>
        <p:sp>
          <p:nvSpPr>
            <p:cNvPr id="37" name="文本框 77"/>
            <p:cNvSpPr txBox="1"/>
            <p:nvPr/>
          </p:nvSpPr>
          <p:spPr>
            <a:xfrm>
              <a:off x="4832" y="3211"/>
              <a:ext cx="4571" cy="725"/>
            </a:xfrm>
            <a:prstGeom prst="rect">
              <a:avLst/>
            </a:prstGeom>
            <a:solidFill>
              <a:srgbClr val="2F5597"/>
            </a:solidFill>
            <a:effectLst>
              <a:outerShdw blurRad="50800" dist="101600" dir="2700000" algn="ctr" rotWithShape="0">
                <a:srgbClr val="000000">
                  <a:alpha val="43137"/>
                </a:srgbClr>
              </a:outerShdw>
            </a:effectLst>
          </p:spPr>
          <p:txBody>
            <a:bodyPr wrap="square" rtlCol="0">
              <a:spAutoFit/>
            </a:bodyPr>
            <a:p>
              <a:pPr algn="ctr"/>
              <a:r>
                <a:rPr sz="2400" b="1" dirty="0">
                  <a:solidFill>
                    <a:schemeClr val="bg1"/>
                  </a:solidFill>
                  <a:latin typeface="微软雅黑" panose="020B0503020204020204" charset="-122"/>
                  <a:ea typeface="微软雅黑" panose="020B0503020204020204" charset="-122"/>
                </a:rPr>
                <a:t>信用主体权益保护</a:t>
              </a:r>
              <a:endParaRPr sz="2400" b="1" dirty="0">
                <a:solidFill>
                  <a:schemeClr val="bg1"/>
                </a:solidFill>
                <a:latin typeface="微软雅黑" panose="020B0503020204020204" charset="-122"/>
                <a:ea typeface="微软雅黑" panose="020B0503020204020204" charset="-122"/>
              </a:endParaRPr>
            </a:p>
          </p:txBody>
        </p:sp>
      </p:grpSp>
      <p:grpSp>
        <p:nvGrpSpPr>
          <p:cNvPr id="38" name="组合 37"/>
          <p:cNvGrpSpPr/>
          <p:nvPr/>
        </p:nvGrpSpPr>
        <p:grpSpPr>
          <a:xfrm>
            <a:off x="547463" y="1736757"/>
            <a:ext cx="4156617" cy="1319605"/>
            <a:chOff x="2856" y="3098"/>
            <a:chExt cx="6546" cy="2078"/>
          </a:xfrm>
        </p:grpSpPr>
        <p:grpSp>
          <p:nvGrpSpPr>
            <p:cNvPr id="39" name="组合 38"/>
            <p:cNvGrpSpPr>
              <a:grpSpLocks noChangeAspect="1"/>
            </p:cNvGrpSpPr>
            <p:nvPr/>
          </p:nvGrpSpPr>
          <p:grpSpPr>
            <a:xfrm>
              <a:off x="2856" y="3098"/>
              <a:ext cx="1863" cy="2078"/>
              <a:chOff x="6471379" y="685447"/>
              <a:chExt cx="1230443" cy="1373082"/>
            </a:xfrm>
          </p:grpSpPr>
          <p:grpSp>
            <p:nvGrpSpPr>
              <p:cNvPr id="40" name="组合 32"/>
              <p:cNvGrpSpPr/>
              <p:nvPr/>
            </p:nvGrpSpPr>
            <p:grpSpPr>
              <a:xfrm>
                <a:off x="6471379" y="685447"/>
                <a:ext cx="1230443" cy="1373082"/>
                <a:chOff x="6474776" y="1019119"/>
                <a:chExt cx="1230443" cy="1373082"/>
              </a:xfrm>
            </p:grpSpPr>
            <p:sp>
              <p:nvSpPr>
                <p:cNvPr id="41" name="任意多边形 40"/>
                <p:cNvSpPr/>
                <p:nvPr/>
              </p:nvSpPr>
              <p:spPr>
                <a:xfrm rot="2760000">
                  <a:off x="6525414" y="1212396"/>
                  <a:ext cx="1298064" cy="1061546"/>
                </a:xfrm>
                <a:custGeom>
                  <a:avLst/>
                  <a:gdLst>
                    <a:gd name="connsiteX0" fmla="*/ 0 w 1042479"/>
                    <a:gd name="connsiteY0" fmla="*/ 6252 h 1700366"/>
                    <a:gd name="connsiteX1" fmla="*/ 15895 w 1042479"/>
                    <a:gd name="connsiteY1" fmla="*/ 4389 h 1700366"/>
                    <a:gd name="connsiteX2" fmla="*/ 129095 w 1042479"/>
                    <a:gd name="connsiteY2" fmla="*/ 0 h 1700366"/>
                    <a:gd name="connsiteX3" fmla="*/ 717656 w 1042479"/>
                    <a:gd name="connsiteY3" fmla="*/ 0 h 1700366"/>
                    <a:gd name="connsiteX4" fmla="*/ 940785 w 1042479"/>
                    <a:gd name="connsiteY4" fmla="*/ 17273 h 1700366"/>
                    <a:gd name="connsiteX5" fmla="*/ 1014005 w 1042479"/>
                    <a:gd name="connsiteY5" fmla="*/ 31730 h 1700366"/>
                    <a:gd name="connsiteX6" fmla="*/ 1042479 w 1042479"/>
                    <a:gd name="connsiteY6" fmla="*/ 1663014 h 1700366"/>
                    <a:gd name="connsiteX7" fmla="*/ 940785 w 1042479"/>
                    <a:gd name="connsiteY7" fmla="*/ 1683093 h 1700366"/>
                    <a:gd name="connsiteX8" fmla="*/ 717655 w 1042479"/>
                    <a:gd name="connsiteY8" fmla="*/ 1700366 h 1700366"/>
                    <a:gd name="connsiteX9" fmla="*/ 129095 w 1042479"/>
                    <a:gd name="connsiteY9" fmla="*/ 1700366 h 1700366"/>
                    <a:gd name="connsiteX10" fmla="*/ 38428 w 1042479"/>
                    <a:gd name="connsiteY10" fmla="*/ 1696850 h 170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479" h="1700366">
                      <a:moveTo>
                        <a:pt x="0" y="6252"/>
                      </a:moveTo>
                      <a:lnTo>
                        <a:pt x="15895" y="4389"/>
                      </a:lnTo>
                      <a:cubicBezTo>
                        <a:pt x="53114" y="1487"/>
                        <a:pt x="90879" y="0"/>
                        <a:pt x="129095" y="0"/>
                      </a:cubicBezTo>
                      <a:lnTo>
                        <a:pt x="717656" y="0"/>
                      </a:lnTo>
                      <a:cubicBezTo>
                        <a:pt x="794088" y="0"/>
                        <a:pt x="868712" y="5948"/>
                        <a:pt x="940785" y="17273"/>
                      </a:cubicBezTo>
                      <a:lnTo>
                        <a:pt x="1014005" y="31730"/>
                      </a:lnTo>
                      <a:lnTo>
                        <a:pt x="1042479" y="1663014"/>
                      </a:lnTo>
                      <a:lnTo>
                        <a:pt x="940785" y="1683093"/>
                      </a:lnTo>
                      <a:cubicBezTo>
                        <a:pt x="868712" y="1694418"/>
                        <a:pt x="794088" y="1700366"/>
                        <a:pt x="717655" y="1700366"/>
                      </a:cubicBezTo>
                      <a:lnTo>
                        <a:pt x="129095" y="1700366"/>
                      </a:lnTo>
                      <a:lnTo>
                        <a:pt x="38428" y="1696850"/>
                      </a:lnTo>
                      <a:close/>
                    </a:path>
                  </a:pathLst>
                </a:custGeom>
                <a:gradFill>
                  <a:gsLst>
                    <a:gs pos="0">
                      <a:schemeClr val="tx1">
                        <a:alpha val="50000"/>
                      </a:schemeClr>
                    </a:gs>
                    <a:gs pos="100000">
                      <a:srgbClr val="EBEBEB">
                        <a:alpha val="0"/>
                      </a:srgb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b="1">
                    <a:solidFill>
                      <a:prstClr val="white"/>
                    </a:solidFill>
                  </a:endParaRPr>
                </a:p>
              </p:txBody>
            </p:sp>
            <p:sp>
              <p:nvSpPr>
                <p:cNvPr id="42" name="圆角矩形 41"/>
                <p:cNvSpPr/>
                <p:nvPr/>
              </p:nvSpPr>
              <p:spPr>
                <a:xfrm>
                  <a:off x="6474776" y="1019119"/>
                  <a:ext cx="668974" cy="668974"/>
                </a:xfrm>
                <a:prstGeom prst="roundRect">
                  <a:avLst>
                    <a:gd name="adj" fmla="val 8667"/>
                  </a:avLst>
                </a:prstGeom>
                <a:gradFill flip="none" rotWithShape="1">
                  <a:gsLst>
                    <a:gs pos="1000">
                      <a:schemeClr val="bg1">
                        <a:lumMod val="80000"/>
                      </a:schemeClr>
                    </a:gs>
                    <a:gs pos="100000">
                      <a:schemeClr val="bg1">
                        <a:lumMod val="99000"/>
                      </a:schemeClr>
                    </a:gs>
                  </a:gsLst>
                  <a:lin ang="2700000" scaled="1"/>
                  <a:tileRect/>
                </a:gradFill>
                <a:ln w="19050">
                  <a:gradFill flip="none" rotWithShape="1">
                    <a:gsLst>
                      <a:gs pos="0">
                        <a:schemeClr val="bg1"/>
                      </a:gs>
                      <a:gs pos="100000">
                        <a:schemeClr val="bg1">
                          <a:lumMod val="75000"/>
                        </a:schemeClr>
                      </a:gs>
                    </a:gsLst>
                    <a:lin ang="2700000" scaled="1"/>
                    <a:tileRect/>
                  </a:grad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ndParaRPr>
                </a:p>
              </p:txBody>
            </p:sp>
            <p:sp>
              <p:nvSpPr>
                <p:cNvPr id="43" name="任意多边形 42"/>
                <p:cNvSpPr/>
                <p:nvPr/>
              </p:nvSpPr>
              <p:spPr>
                <a:xfrm rot="2760000">
                  <a:off x="6588120" y="1130047"/>
                  <a:ext cx="833928" cy="912202"/>
                </a:xfrm>
                <a:custGeom>
                  <a:avLst/>
                  <a:gdLst>
                    <a:gd name="connsiteX0" fmla="*/ 0 w 1042479"/>
                    <a:gd name="connsiteY0" fmla="*/ 6252 h 1700366"/>
                    <a:gd name="connsiteX1" fmla="*/ 15895 w 1042479"/>
                    <a:gd name="connsiteY1" fmla="*/ 4389 h 1700366"/>
                    <a:gd name="connsiteX2" fmla="*/ 129095 w 1042479"/>
                    <a:gd name="connsiteY2" fmla="*/ 0 h 1700366"/>
                    <a:gd name="connsiteX3" fmla="*/ 717656 w 1042479"/>
                    <a:gd name="connsiteY3" fmla="*/ 0 h 1700366"/>
                    <a:gd name="connsiteX4" fmla="*/ 940785 w 1042479"/>
                    <a:gd name="connsiteY4" fmla="*/ 17273 h 1700366"/>
                    <a:gd name="connsiteX5" fmla="*/ 1014005 w 1042479"/>
                    <a:gd name="connsiteY5" fmla="*/ 31730 h 1700366"/>
                    <a:gd name="connsiteX6" fmla="*/ 1042479 w 1042479"/>
                    <a:gd name="connsiteY6" fmla="*/ 1663014 h 1700366"/>
                    <a:gd name="connsiteX7" fmla="*/ 940785 w 1042479"/>
                    <a:gd name="connsiteY7" fmla="*/ 1683093 h 1700366"/>
                    <a:gd name="connsiteX8" fmla="*/ 717655 w 1042479"/>
                    <a:gd name="connsiteY8" fmla="*/ 1700366 h 1700366"/>
                    <a:gd name="connsiteX9" fmla="*/ 129095 w 1042479"/>
                    <a:gd name="connsiteY9" fmla="*/ 1700366 h 1700366"/>
                    <a:gd name="connsiteX10" fmla="*/ 38428 w 1042479"/>
                    <a:gd name="connsiteY10" fmla="*/ 1696850 h 170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479" h="1700366">
                      <a:moveTo>
                        <a:pt x="0" y="6252"/>
                      </a:moveTo>
                      <a:lnTo>
                        <a:pt x="15895" y="4389"/>
                      </a:lnTo>
                      <a:cubicBezTo>
                        <a:pt x="53114" y="1487"/>
                        <a:pt x="90879" y="0"/>
                        <a:pt x="129095" y="0"/>
                      </a:cubicBezTo>
                      <a:lnTo>
                        <a:pt x="717656" y="0"/>
                      </a:lnTo>
                      <a:cubicBezTo>
                        <a:pt x="794088" y="0"/>
                        <a:pt x="868712" y="5948"/>
                        <a:pt x="940785" y="17273"/>
                      </a:cubicBezTo>
                      <a:lnTo>
                        <a:pt x="1014005" y="31730"/>
                      </a:lnTo>
                      <a:lnTo>
                        <a:pt x="1042479" y="1663014"/>
                      </a:lnTo>
                      <a:lnTo>
                        <a:pt x="940785" y="1683093"/>
                      </a:lnTo>
                      <a:cubicBezTo>
                        <a:pt x="868712" y="1694418"/>
                        <a:pt x="794088" y="1700366"/>
                        <a:pt x="717655" y="1700366"/>
                      </a:cubicBezTo>
                      <a:lnTo>
                        <a:pt x="129095" y="1700366"/>
                      </a:lnTo>
                      <a:lnTo>
                        <a:pt x="38428" y="1696850"/>
                      </a:lnTo>
                      <a:close/>
                    </a:path>
                  </a:pathLst>
                </a:custGeom>
                <a:gradFill>
                  <a:gsLst>
                    <a:gs pos="0">
                      <a:schemeClr val="tx1">
                        <a:alpha val="50000"/>
                      </a:schemeClr>
                    </a:gs>
                    <a:gs pos="100000">
                      <a:srgbClr val="EBEBEB">
                        <a:alpha val="0"/>
                      </a:srgb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b="1">
                    <a:solidFill>
                      <a:prstClr val="white"/>
                    </a:solidFill>
                  </a:endParaRPr>
                </a:p>
              </p:txBody>
            </p:sp>
            <p:sp>
              <p:nvSpPr>
                <p:cNvPr id="44" name="圆角矩形 43"/>
                <p:cNvSpPr/>
                <p:nvPr/>
              </p:nvSpPr>
              <p:spPr>
                <a:xfrm>
                  <a:off x="6541255" y="1085598"/>
                  <a:ext cx="536016" cy="536016"/>
                </a:xfrm>
                <a:prstGeom prst="roundRect">
                  <a:avLst>
                    <a:gd name="adj" fmla="val 8667"/>
                  </a:avLst>
                </a:prstGeom>
                <a:gradFill flip="none" rotWithShape="1">
                  <a:gsLst>
                    <a:gs pos="1000">
                      <a:schemeClr val="bg1">
                        <a:lumMod val="80000"/>
                      </a:schemeClr>
                    </a:gs>
                    <a:gs pos="100000">
                      <a:schemeClr val="bg1">
                        <a:lumMod val="99000"/>
                      </a:schemeClr>
                    </a:gs>
                  </a:gsLst>
                  <a:lin ang="2700000" scaled="1"/>
                  <a:tileRect/>
                </a:gradFill>
                <a:ln w="19050">
                  <a:gradFill flip="none" rotWithShape="1">
                    <a:gsLst>
                      <a:gs pos="0">
                        <a:schemeClr val="bg1"/>
                      </a:gs>
                      <a:gs pos="100000">
                        <a:schemeClr val="bg1">
                          <a:lumMod val="75000"/>
                        </a:schemeClr>
                      </a:gs>
                    </a:gsLst>
                    <a:lin ang="2700000" scaled="1"/>
                    <a:tileRect/>
                  </a:gradFill>
                </a:ln>
                <a:effectLst>
                  <a:outerShdw blurRad="1397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ndParaRPr>
                </a:p>
              </p:txBody>
            </p:sp>
          </p:grpSp>
          <p:sp>
            <p:nvSpPr>
              <p:cNvPr id="45" name="文本框 78"/>
              <p:cNvSpPr txBox="1"/>
              <p:nvPr/>
            </p:nvSpPr>
            <p:spPr>
              <a:xfrm>
                <a:off x="6475806" y="687589"/>
                <a:ext cx="647700" cy="672524"/>
              </a:xfrm>
              <a:prstGeom prst="rect">
                <a:avLst/>
              </a:prstGeom>
              <a:noFill/>
            </p:spPr>
            <p:txBody>
              <a:bodyPr wrap="square" rtlCol="0">
                <a:spAutoFit/>
              </a:bodyPr>
              <a:lstStyle/>
              <a:p>
                <a:pPr algn="ctr">
                  <a:lnSpc>
                    <a:spcPct val="150000"/>
                  </a:lnSpc>
                </a:pPr>
                <a:r>
                  <a:rPr lang="en-US" altLang="zh-CN" sz="2400" b="1" dirty="0">
                    <a:solidFill>
                      <a:schemeClr val="tx2"/>
                    </a:solidFill>
                    <a:latin typeface="黑体" panose="02010609060101010101" pitchFamily="49" charset="-122"/>
                    <a:ea typeface="黑体" panose="02010609060101010101" pitchFamily="49" charset="-122"/>
                  </a:rPr>
                  <a:t>01</a:t>
                </a:r>
                <a:endParaRPr lang="zh-CN" altLang="en-US" sz="2400" b="1" dirty="0">
                  <a:solidFill>
                    <a:schemeClr val="tx2"/>
                  </a:solidFill>
                  <a:latin typeface="黑体" panose="02010609060101010101" pitchFamily="49" charset="-122"/>
                  <a:ea typeface="黑体" panose="02010609060101010101" pitchFamily="49" charset="-122"/>
                </a:endParaRPr>
              </a:p>
            </p:txBody>
          </p:sp>
        </p:grpSp>
        <p:sp>
          <p:nvSpPr>
            <p:cNvPr id="46" name="文本框 77"/>
            <p:cNvSpPr txBox="1"/>
            <p:nvPr/>
          </p:nvSpPr>
          <p:spPr>
            <a:xfrm>
              <a:off x="4832" y="3211"/>
              <a:ext cx="4570" cy="725"/>
            </a:xfrm>
            <a:prstGeom prst="rect">
              <a:avLst/>
            </a:prstGeom>
            <a:solidFill>
              <a:srgbClr val="2F5597"/>
            </a:solidFill>
            <a:effectLst>
              <a:outerShdw blurRad="50800" dist="101600" dir="2700000" algn="ctr" rotWithShape="0">
                <a:srgbClr val="000000">
                  <a:alpha val="43137"/>
                </a:srgbClr>
              </a:outerShdw>
            </a:effectLst>
          </p:spPr>
          <p:txBody>
            <a:bodyPr wrap="square" rtlCol="0">
              <a:spAutoFit/>
            </a:bodyPr>
            <a:lstStyle/>
            <a:p>
              <a:pPr algn="ctr"/>
              <a:r>
                <a:rPr lang="zh-CN" altLang="en-US" sz="2400" b="1" dirty="0">
                  <a:solidFill>
                    <a:schemeClr val="bg1"/>
                  </a:solidFill>
                  <a:latin typeface="微软雅黑" panose="020B0503020204020204" charset="-122"/>
                  <a:ea typeface="微软雅黑" panose="020B0503020204020204" charset="-122"/>
                </a:rPr>
                <a:t>总</a:t>
              </a:r>
              <a:r>
                <a:rPr lang="en-US" altLang="zh-CN" sz="2400" b="1" dirty="0">
                  <a:solidFill>
                    <a:schemeClr val="bg1"/>
                  </a:solidFill>
                  <a:latin typeface="微软雅黑" panose="020B0503020204020204" charset="-122"/>
                  <a:ea typeface="微软雅黑" panose="020B0503020204020204" charset="-122"/>
                </a:rPr>
                <a:t>  </a:t>
              </a:r>
              <a:r>
                <a:rPr lang="zh-CN" altLang="en-US" sz="2400" b="1" dirty="0">
                  <a:solidFill>
                    <a:schemeClr val="bg1"/>
                  </a:solidFill>
                  <a:latin typeface="微软雅黑" panose="020B0503020204020204" charset="-122"/>
                  <a:ea typeface="微软雅黑" panose="020B0503020204020204" charset="-122"/>
                </a:rPr>
                <a:t>则</a:t>
              </a:r>
              <a:endParaRPr lang="zh-CN" altLang="en-US" sz="2400" b="1" dirty="0">
                <a:solidFill>
                  <a:schemeClr val="bg1"/>
                </a:solidFill>
                <a:latin typeface="微软雅黑" panose="020B0503020204020204" charset="-122"/>
                <a:ea typeface="微软雅黑" panose="020B0503020204020204" charset="-122"/>
              </a:endParaRPr>
            </a:p>
          </p:txBody>
        </p:sp>
      </p:grpSp>
      <p:grpSp>
        <p:nvGrpSpPr>
          <p:cNvPr id="47" name="组合 46"/>
          <p:cNvGrpSpPr/>
          <p:nvPr/>
        </p:nvGrpSpPr>
        <p:grpSpPr>
          <a:xfrm>
            <a:off x="591278" y="4014577"/>
            <a:ext cx="4157252" cy="1319530"/>
            <a:chOff x="2856" y="3098"/>
            <a:chExt cx="6547" cy="2078"/>
          </a:xfrm>
        </p:grpSpPr>
        <p:grpSp>
          <p:nvGrpSpPr>
            <p:cNvPr id="48" name="组合 47"/>
            <p:cNvGrpSpPr>
              <a:grpSpLocks noChangeAspect="1"/>
            </p:cNvGrpSpPr>
            <p:nvPr/>
          </p:nvGrpSpPr>
          <p:grpSpPr>
            <a:xfrm>
              <a:off x="2856" y="3098"/>
              <a:ext cx="1863" cy="2078"/>
              <a:chOff x="6471379" y="685447"/>
              <a:chExt cx="1230443" cy="1373082"/>
            </a:xfrm>
          </p:grpSpPr>
          <p:grpSp>
            <p:nvGrpSpPr>
              <p:cNvPr id="49" name="组合 32"/>
              <p:cNvGrpSpPr/>
              <p:nvPr/>
            </p:nvGrpSpPr>
            <p:grpSpPr>
              <a:xfrm>
                <a:off x="6471379" y="685447"/>
                <a:ext cx="1230443" cy="1373082"/>
                <a:chOff x="6474776" y="1019119"/>
                <a:chExt cx="1230443" cy="1373082"/>
              </a:xfrm>
            </p:grpSpPr>
            <p:sp>
              <p:nvSpPr>
                <p:cNvPr id="50" name="任意多边形 49"/>
                <p:cNvSpPr/>
                <p:nvPr/>
              </p:nvSpPr>
              <p:spPr>
                <a:xfrm rot="2760000">
                  <a:off x="6525414" y="1212396"/>
                  <a:ext cx="1298064" cy="1061546"/>
                </a:xfrm>
                <a:custGeom>
                  <a:avLst/>
                  <a:gdLst>
                    <a:gd name="connsiteX0" fmla="*/ 0 w 1042479"/>
                    <a:gd name="connsiteY0" fmla="*/ 6252 h 1700366"/>
                    <a:gd name="connsiteX1" fmla="*/ 15895 w 1042479"/>
                    <a:gd name="connsiteY1" fmla="*/ 4389 h 1700366"/>
                    <a:gd name="connsiteX2" fmla="*/ 129095 w 1042479"/>
                    <a:gd name="connsiteY2" fmla="*/ 0 h 1700366"/>
                    <a:gd name="connsiteX3" fmla="*/ 717656 w 1042479"/>
                    <a:gd name="connsiteY3" fmla="*/ 0 h 1700366"/>
                    <a:gd name="connsiteX4" fmla="*/ 940785 w 1042479"/>
                    <a:gd name="connsiteY4" fmla="*/ 17273 h 1700366"/>
                    <a:gd name="connsiteX5" fmla="*/ 1014005 w 1042479"/>
                    <a:gd name="connsiteY5" fmla="*/ 31730 h 1700366"/>
                    <a:gd name="connsiteX6" fmla="*/ 1042479 w 1042479"/>
                    <a:gd name="connsiteY6" fmla="*/ 1663014 h 1700366"/>
                    <a:gd name="connsiteX7" fmla="*/ 940785 w 1042479"/>
                    <a:gd name="connsiteY7" fmla="*/ 1683093 h 1700366"/>
                    <a:gd name="connsiteX8" fmla="*/ 717655 w 1042479"/>
                    <a:gd name="connsiteY8" fmla="*/ 1700366 h 1700366"/>
                    <a:gd name="connsiteX9" fmla="*/ 129095 w 1042479"/>
                    <a:gd name="connsiteY9" fmla="*/ 1700366 h 1700366"/>
                    <a:gd name="connsiteX10" fmla="*/ 38428 w 1042479"/>
                    <a:gd name="connsiteY10" fmla="*/ 1696850 h 170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479" h="1700366">
                      <a:moveTo>
                        <a:pt x="0" y="6252"/>
                      </a:moveTo>
                      <a:lnTo>
                        <a:pt x="15895" y="4389"/>
                      </a:lnTo>
                      <a:cubicBezTo>
                        <a:pt x="53114" y="1487"/>
                        <a:pt x="90879" y="0"/>
                        <a:pt x="129095" y="0"/>
                      </a:cubicBezTo>
                      <a:lnTo>
                        <a:pt x="717656" y="0"/>
                      </a:lnTo>
                      <a:cubicBezTo>
                        <a:pt x="794088" y="0"/>
                        <a:pt x="868712" y="5948"/>
                        <a:pt x="940785" y="17273"/>
                      </a:cubicBezTo>
                      <a:lnTo>
                        <a:pt x="1014005" y="31730"/>
                      </a:lnTo>
                      <a:lnTo>
                        <a:pt x="1042479" y="1663014"/>
                      </a:lnTo>
                      <a:lnTo>
                        <a:pt x="940785" y="1683093"/>
                      </a:lnTo>
                      <a:cubicBezTo>
                        <a:pt x="868712" y="1694418"/>
                        <a:pt x="794088" y="1700366"/>
                        <a:pt x="717655" y="1700366"/>
                      </a:cubicBezTo>
                      <a:lnTo>
                        <a:pt x="129095" y="1700366"/>
                      </a:lnTo>
                      <a:lnTo>
                        <a:pt x="38428" y="1696850"/>
                      </a:lnTo>
                      <a:close/>
                    </a:path>
                  </a:pathLst>
                </a:custGeom>
                <a:gradFill>
                  <a:gsLst>
                    <a:gs pos="0">
                      <a:schemeClr val="tx1">
                        <a:alpha val="50000"/>
                      </a:schemeClr>
                    </a:gs>
                    <a:gs pos="100000">
                      <a:srgbClr val="EBEBEB">
                        <a:alpha val="0"/>
                      </a:srgb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b="1">
                    <a:solidFill>
                      <a:prstClr val="white"/>
                    </a:solidFill>
                  </a:endParaRPr>
                </a:p>
              </p:txBody>
            </p:sp>
            <p:sp>
              <p:nvSpPr>
                <p:cNvPr id="51" name="圆角矩形 50"/>
                <p:cNvSpPr/>
                <p:nvPr/>
              </p:nvSpPr>
              <p:spPr>
                <a:xfrm>
                  <a:off x="6474776" y="1019119"/>
                  <a:ext cx="668974" cy="668974"/>
                </a:xfrm>
                <a:prstGeom prst="roundRect">
                  <a:avLst>
                    <a:gd name="adj" fmla="val 8667"/>
                  </a:avLst>
                </a:prstGeom>
                <a:gradFill flip="none" rotWithShape="1">
                  <a:gsLst>
                    <a:gs pos="1000">
                      <a:schemeClr val="bg1">
                        <a:lumMod val="80000"/>
                      </a:schemeClr>
                    </a:gs>
                    <a:gs pos="100000">
                      <a:schemeClr val="bg1">
                        <a:lumMod val="99000"/>
                      </a:schemeClr>
                    </a:gs>
                  </a:gsLst>
                  <a:lin ang="2700000" scaled="1"/>
                  <a:tileRect/>
                </a:gradFill>
                <a:ln w="19050">
                  <a:gradFill flip="none" rotWithShape="1">
                    <a:gsLst>
                      <a:gs pos="0">
                        <a:schemeClr val="bg1"/>
                      </a:gs>
                      <a:gs pos="100000">
                        <a:schemeClr val="bg1">
                          <a:lumMod val="75000"/>
                        </a:schemeClr>
                      </a:gs>
                    </a:gsLst>
                    <a:lin ang="2700000" scaled="1"/>
                    <a:tileRect/>
                  </a:grad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ndParaRPr>
                </a:p>
              </p:txBody>
            </p:sp>
            <p:sp>
              <p:nvSpPr>
                <p:cNvPr id="52" name="任意多边形 51"/>
                <p:cNvSpPr/>
                <p:nvPr/>
              </p:nvSpPr>
              <p:spPr>
                <a:xfrm rot="2760000">
                  <a:off x="6588120" y="1130047"/>
                  <a:ext cx="833928" cy="912202"/>
                </a:xfrm>
                <a:custGeom>
                  <a:avLst/>
                  <a:gdLst>
                    <a:gd name="connsiteX0" fmla="*/ 0 w 1042479"/>
                    <a:gd name="connsiteY0" fmla="*/ 6252 h 1700366"/>
                    <a:gd name="connsiteX1" fmla="*/ 15895 w 1042479"/>
                    <a:gd name="connsiteY1" fmla="*/ 4389 h 1700366"/>
                    <a:gd name="connsiteX2" fmla="*/ 129095 w 1042479"/>
                    <a:gd name="connsiteY2" fmla="*/ 0 h 1700366"/>
                    <a:gd name="connsiteX3" fmla="*/ 717656 w 1042479"/>
                    <a:gd name="connsiteY3" fmla="*/ 0 h 1700366"/>
                    <a:gd name="connsiteX4" fmla="*/ 940785 w 1042479"/>
                    <a:gd name="connsiteY4" fmla="*/ 17273 h 1700366"/>
                    <a:gd name="connsiteX5" fmla="*/ 1014005 w 1042479"/>
                    <a:gd name="connsiteY5" fmla="*/ 31730 h 1700366"/>
                    <a:gd name="connsiteX6" fmla="*/ 1042479 w 1042479"/>
                    <a:gd name="connsiteY6" fmla="*/ 1663014 h 1700366"/>
                    <a:gd name="connsiteX7" fmla="*/ 940785 w 1042479"/>
                    <a:gd name="connsiteY7" fmla="*/ 1683093 h 1700366"/>
                    <a:gd name="connsiteX8" fmla="*/ 717655 w 1042479"/>
                    <a:gd name="connsiteY8" fmla="*/ 1700366 h 1700366"/>
                    <a:gd name="connsiteX9" fmla="*/ 129095 w 1042479"/>
                    <a:gd name="connsiteY9" fmla="*/ 1700366 h 1700366"/>
                    <a:gd name="connsiteX10" fmla="*/ 38428 w 1042479"/>
                    <a:gd name="connsiteY10" fmla="*/ 1696850 h 170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479" h="1700366">
                      <a:moveTo>
                        <a:pt x="0" y="6252"/>
                      </a:moveTo>
                      <a:lnTo>
                        <a:pt x="15895" y="4389"/>
                      </a:lnTo>
                      <a:cubicBezTo>
                        <a:pt x="53114" y="1487"/>
                        <a:pt x="90879" y="0"/>
                        <a:pt x="129095" y="0"/>
                      </a:cubicBezTo>
                      <a:lnTo>
                        <a:pt x="717656" y="0"/>
                      </a:lnTo>
                      <a:cubicBezTo>
                        <a:pt x="794088" y="0"/>
                        <a:pt x="868712" y="5948"/>
                        <a:pt x="940785" y="17273"/>
                      </a:cubicBezTo>
                      <a:lnTo>
                        <a:pt x="1014005" y="31730"/>
                      </a:lnTo>
                      <a:lnTo>
                        <a:pt x="1042479" y="1663014"/>
                      </a:lnTo>
                      <a:lnTo>
                        <a:pt x="940785" y="1683093"/>
                      </a:lnTo>
                      <a:cubicBezTo>
                        <a:pt x="868712" y="1694418"/>
                        <a:pt x="794088" y="1700366"/>
                        <a:pt x="717655" y="1700366"/>
                      </a:cubicBezTo>
                      <a:lnTo>
                        <a:pt x="129095" y="1700366"/>
                      </a:lnTo>
                      <a:lnTo>
                        <a:pt x="38428" y="1696850"/>
                      </a:lnTo>
                      <a:close/>
                    </a:path>
                  </a:pathLst>
                </a:custGeom>
                <a:gradFill>
                  <a:gsLst>
                    <a:gs pos="0">
                      <a:schemeClr val="tx1">
                        <a:alpha val="50000"/>
                      </a:schemeClr>
                    </a:gs>
                    <a:gs pos="100000">
                      <a:srgbClr val="EBEBEB">
                        <a:alpha val="0"/>
                      </a:srgb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b="1">
                    <a:solidFill>
                      <a:prstClr val="white"/>
                    </a:solidFill>
                  </a:endParaRPr>
                </a:p>
              </p:txBody>
            </p:sp>
            <p:sp>
              <p:nvSpPr>
                <p:cNvPr id="53" name="圆角矩形 52"/>
                <p:cNvSpPr/>
                <p:nvPr/>
              </p:nvSpPr>
              <p:spPr>
                <a:xfrm>
                  <a:off x="6541255" y="1085598"/>
                  <a:ext cx="536016" cy="536016"/>
                </a:xfrm>
                <a:prstGeom prst="roundRect">
                  <a:avLst>
                    <a:gd name="adj" fmla="val 8667"/>
                  </a:avLst>
                </a:prstGeom>
                <a:gradFill flip="none" rotWithShape="1">
                  <a:gsLst>
                    <a:gs pos="1000">
                      <a:schemeClr val="bg1">
                        <a:lumMod val="80000"/>
                      </a:schemeClr>
                    </a:gs>
                    <a:gs pos="100000">
                      <a:schemeClr val="bg1">
                        <a:lumMod val="99000"/>
                      </a:schemeClr>
                    </a:gs>
                  </a:gsLst>
                  <a:lin ang="2700000" scaled="1"/>
                  <a:tileRect/>
                </a:gradFill>
                <a:ln w="19050">
                  <a:gradFill flip="none" rotWithShape="1">
                    <a:gsLst>
                      <a:gs pos="0">
                        <a:schemeClr val="bg1"/>
                      </a:gs>
                      <a:gs pos="100000">
                        <a:schemeClr val="bg1">
                          <a:lumMod val="75000"/>
                        </a:schemeClr>
                      </a:gs>
                    </a:gsLst>
                    <a:lin ang="2700000" scaled="1"/>
                    <a:tileRect/>
                  </a:gradFill>
                </a:ln>
                <a:effectLst>
                  <a:outerShdw blurRad="1397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ndParaRPr>
                </a:p>
              </p:txBody>
            </p:sp>
          </p:grpSp>
          <p:sp>
            <p:nvSpPr>
              <p:cNvPr id="54" name="文本框 78"/>
              <p:cNvSpPr txBox="1"/>
              <p:nvPr/>
            </p:nvSpPr>
            <p:spPr>
              <a:xfrm>
                <a:off x="6475806" y="687589"/>
                <a:ext cx="647700" cy="671343"/>
              </a:xfrm>
              <a:prstGeom prst="rect">
                <a:avLst/>
              </a:prstGeom>
              <a:noFill/>
            </p:spPr>
            <p:txBody>
              <a:bodyPr wrap="square" rtlCol="0">
                <a:spAutoFit/>
              </a:bodyPr>
              <a:lstStyle/>
              <a:p>
                <a:pPr algn="ctr">
                  <a:lnSpc>
                    <a:spcPct val="150000"/>
                  </a:lnSpc>
                </a:pPr>
                <a:r>
                  <a:rPr lang="en-US" altLang="zh-CN" sz="2400" b="1" dirty="0">
                    <a:solidFill>
                      <a:schemeClr val="tx2"/>
                    </a:solidFill>
                    <a:latin typeface="黑体" panose="02010609060101010101" pitchFamily="49" charset="-122"/>
                    <a:ea typeface="黑体" panose="02010609060101010101" pitchFamily="49" charset="-122"/>
                  </a:rPr>
                  <a:t>05</a:t>
                </a:r>
                <a:endParaRPr lang="zh-CN" altLang="en-US" sz="2400" b="1" dirty="0">
                  <a:solidFill>
                    <a:schemeClr val="tx2"/>
                  </a:solidFill>
                  <a:latin typeface="黑体" panose="02010609060101010101" pitchFamily="49" charset="-122"/>
                  <a:ea typeface="黑体" panose="02010609060101010101" pitchFamily="49" charset="-122"/>
                </a:endParaRPr>
              </a:p>
            </p:txBody>
          </p:sp>
        </p:grpSp>
        <p:sp>
          <p:nvSpPr>
            <p:cNvPr id="55" name="文本框 77"/>
            <p:cNvSpPr txBox="1"/>
            <p:nvPr/>
          </p:nvSpPr>
          <p:spPr>
            <a:xfrm>
              <a:off x="4832" y="3211"/>
              <a:ext cx="4571" cy="725"/>
            </a:xfrm>
            <a:prstGeom prst="rect">
              <a:avLst/>
            </a:prstGeom>
            <a:solidFill>
              <a:srgbClr val="2F5597"/>
            </a:solidFill>
            <a:effectLst>
              <a:outerShdw blurRad="50800" dist="101600" dir="2700000" algn="ctr" rotWithShape="0">
                <a:srgbClr val="000000">
                  <a:alpha val="43137"/>
                </a:srgbClr>
              </a:outerShdw>
            </a:effectLst>
          </p:spPr>
          <p:txBody>
            <a:bodyPr wrap="square" rtlCol="0">
              <a:spAutoFit/>
            </a:bodyPr>
            <a:lstStyle/>
            <a:p>
              <a:pPr algn="ctr"/>
              <a:r>
                <a:rPr sz="2400" b="1" dirty="0">
                  <a:solidFill>
                    <a:schemeClr val="bg1"/>
                  </a:solidFill>
                  <a:latin typeface="微软雅黑" panose="020B0503020204020204" charset="-122"/>
                  <a:ea typeface="微软雅黑" panose="020B0503020204020204" charset="-122"/>
                </a:rPr>
                <a:t>信用服务行业</a:t>
              </a:r>
              <a:endParaRPr lang="zh-CN" sz="2400" b="1" dirty="0">
                <a:solidFill>
                  <a:schemeClr val="bg1"/>
                </a:solidFill>
                <a:latin typeface="微软雅黑" panose="020B0503020204020204" charset="-122"/>
                <a:ea typeface="微软雅黑" panose="020B0503020204020204" charset="-122"/>
              </a:endParaRPr>
            </a:p>
          </p:txBody>
        </p:sp>
      </p:grpSp>
      <p:grpSp>
        <p:nvGrpSpPr>
          <p:cNvPr id="56" name="组合 55"/>
          <p:cNvGrpSpPr/>
          <p:nvPr/>
        </p:nvGrpSpPr>
        <p:grpSpPr>
          <a:xfrm>
            <a:off x="547463" y="2839192"/>
            <a:ext cx="4157252" cy="1319530"/>
            <a:chOff x="2856" y="3098"/>
            <a:chExt cx="6547" cy="2078"/>
          </a:xfrm>
        </p:grpSpPr>
        <p:grpSp>
          <p:nvGrpSpPr>
            <p:cNvPr id="57" name="组合 56"/>
            <p:cNvGrpSpPr>
              <a:grpSpLocks noChangeAspect="1"/>
            </p:cNvGrpSpPr>
            <p:nvPr/>
          </p:nvGrpSpPr>
          <p:grpSpPr>
            <a:xfrm>
              <a:off x="2856" y="3098"/>
              <a:ext cx="1863" cy="2078"/>
              <a:chOff x="6471379" y="685447"/>
              <a:chExt cx="1230443" cy="1373082"/>
            </a:xfrm>
          </p:grpSpPr>
          <p:grpSp>
            <p:nvGrpSpPr>
              <p:cNvPr id="58" name="组合 32"/>
              <p:cNvGrpSpPr/>
              <p:nvPr/>
            </p:nvGrpSpPr>
            <p:grpSpPr>
              <a:xfrm>
                <a:off x="6471379" y="685447"/>
                <a:ext cx="1230443" cy="1373082"/>
                <a:chOff x="6474776" y="1019119"/>
                <a:chExt cx="1230443" cy="1373082"/>
              </a:xfrm>
            </p:grpSpPr>
            <p:sp>
              <p:nvSpPr>
                <p:cNvPr id="59" name="任意多边形 58"/>
                <p:cNvSpPr/>
                <p:nvPr/>
              </p:nvSpPr>
              <p:spPr>
                <a:xfrm rot="2760000">
                  <a:off x="6525414" y="1212396"/>
                  <a:ext cx="1298064" cy="1061546"/>
                </a:xfrm>
                <a:custGeom>
                  <a:avLst/>
                  <a:gdLst>
                    <a:gd name="connsiteX0" fmla="*/ 0 w 1042479"/>
                    <a:gd name="connsiteY0" fmla="*/ 6252 h 1700366"/>
                    <a:gd name="connsiteX1" fmla="*/ 15895 w 1042479"/>
                    <a:gd name="connsiteY1" fmla="*/ 4389 h 1700366"/>
                    <a:gd name="connsiteX2" fmla="*/ 129095 w 1042479"/>
                    <a:gd name="connsiteY2" fmla="*/ 0 h 1700366"/>
                    <a:gd name="connsiteX3" fmla="*/ 717656 w 1042479"/>
                    <a:gd name="connsiteY3" fmla="*/ 0 h 1700366"/>
                    <a:gd name="connsiteX4" fmla="*/ 940785 w 1042479"/>
                    <a:gd name="connsiteY4" fmla="*/ 17273 h 1700366"/>
                    <a:gd name="connsiteX5" fmla="*/ 1014005 w 1042479"/>
                    <a:gd name="connsiteY5" fmla="*/ 31730 h 1700366"/>
                    <a:gd name="connsiteX6" fmla="*/ 1042479 w 1042479"/>
                    <a:gd name="connsiteY6" fmla="*/ 1663014 h 1700366"/>
                    <a:gd name="connsiteX7" fmla="*/ 940785 w 1042479"/>
                    <a:gd name="connsiteY7" fmla="*/ 1683093 h 1700366"/>
                    <a:gd name="connsiteX8" fmla="*/ 717655 w 1042479"/>
                    <a:gd name="connsiteY8" fmla="*/ 1700366 h 1700366"/>
                    <a:gd name="connsiteX9" fmla="*/ 129095 w 1042479"/>
                    <a:gd name="connsiteY9" fmla="*/ 1700366 h 1700366"/>
                    <a:gd name="connsiteX10" fmla="*/ 38428 w 1042479"/>
                    <a:gd name="connsiteY10" fmla="*/ 1696850 h 170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479" h="1700366">
                      <a:moveTo>
                        <a:pt x="0" y="6252"/>
                      </a:moveTo>
                      <a:lnTo>
                        <a:pt x="15895" y="4389"/>
                      </a:lnTo>
                      <a:cubicBezTo>
                        <a:pt x="53114" y="1487"/>
                        <a:pt x="90879" y="0"/>
                        <a:pt x="129095" y="0"/>
                      </a:cubicBezTo>
                      <a:lnTo>
                        <a:pt x="717656" y="0"/>
                      </a:lnTo>
                      <a:cubicBezTo>
                        <a:pt x="794088" y="0"/>
                        <a:pt x="868712" y="5948"/>
                        <a:pt x="940785" y="17273"/>
                      </a:cubicBezTo>
                      <a:lnTo>
                        <a:pt x="1014005" y="31730"/>
                      </a:lnTo>
                      <a:lnTo>
                        <a:pt x="1042479" y="1663014"/>
                      </a:lnTo>
                      <a:lnTo>
                        <a:pt x="940785" y="1683093"/>
                      </a:lnTo>
                      <a:cubicBezTo>
                        <a:pt x="868712" y="1694418"/>
                        <a:pt x="794088" y="1700366"/>
                        <a:pt x="717655" y="1700366"/>
                      </a:cubicBezTo>
                      <a:lnTo>
                        <a:pt x="129095" y="1700366"/>
                      </a:lnTo>
                      <a:lnTo>
                        <a:pt x="38428" y="1696850"/>
                      </a:lnTo>
                      <a:close/>
                    </a:path>
                  </a:pathLst>
                </a:custGeom>
                <a:gradFill>
                  <a:gsLst>
                    <a:gs pos="0">
                      <a:schemeClr val="tx1">
                        <a:alpha val="50000"/>
                      </a:schemeClr>
                    </a:gs>
                    <a:gs pos="100000">
                      <a:srgbClr val="EBEBEB">
                        <a:alpha val="0"/>
                      </a:srgb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b="1">
                    <a:solidFill>
                      <a:prstClr val="white"/>
                    </a:solidFill>
                  </a:endParaRPr>
                </a:p>
              </p:txBody>
            </p:sp>
            <p:sp>
              <p:nvSpPr>
                <p:cNvPr id="60" name="圆角矩形 59"/>
                <p:cNvSpPr/>
                <p:nvPr/>
              </p:nvSpPr>
              <p:spPr>
                <a:xfrm>
                  <a:off x="6474776" y="1019119"/>
                  <a:ext cx="668974" cy="668974"/>
                </a:xfrm>
                <a:prstGeom prst="roundRect">
                  <a:avLst>
                    <a:gd name="adj" fmla="val 8667"/>
                  </a:avLst>
                </a:prstGeom>
                <a:gradFill flip="none" rotWithShape="1">
                  <a:gsLst>
                    <a:gs pos="1000">
                      <a:schemeClr val="bg1">
                        <a:lumMod val="80000"/>
                      </a:schemeClr>
                    </a:gs>
                    <a:gs pos="100000">
                      <a:schemeClr val="bg1">
                        <a:lumMod val="99000"/>
                      </a:schemeClr>
                    </a:gs>
                  </a:gsLst>
                  <a:lin ang="2700000" scaled="1"/>
                  <a:tileRect/>
                </a:gradFill>
                <a:ln w="19050">
                  <a:gradFill flip="none" rotWithShape="1">
                    <a:gsLst>
                      <a:gs pos="0">
                        <a:schemeClr val="bg1"/>
                      </a:gs>
                      <a:gs pos="100000">
                        <a:schemeClr val="bg1">
                          <a:lumMod val="75000"/>
                        </a:schemeClr>
                      </a:gs>
                    </a:gsLst>
                    <a:lin ang="2700000" scaled="1"/>
                    <a:tileRect/>
                  </a:grad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ndParaRPr>
                </a:p>
              </p:txBody>
            </p:sp>
            <p:sp>
              <p:nvSpPr>
                <p:cNvPr id="61" name="任意多边形 60"/>
                <p:cNvSpPr/>
                <p:nvPr/>
              </p:nvSpPr>
              <p:spPr>
                <a:xfrm rot="2760000">
                  <a:off x="6588120" y="1130047"/>
                  <a:ext cx="833928" cy="912202"/>
                </a:xfrm>
                <a:custGeom>
                  <a:avLst/>
                  <a:gdLst>
                    <a:gd name="connsiteX0" fmla="*/ 0 w 1042479"/>
                    <a:gd name="connsiteY0" fmla="*/ 6252 h 1700366"/>
                    <a:gd name="connsiteX1" fmla="*/ 15895 w 1042479"/>
                    <a:gd name="connsiteY1" fmla="*/ 4389 h 1700366"/>
                    <a:gd name="connsiteX2" fmla="*/ 129095 w 1042479"/>
                    <a:gd name="connsiteY2" fmla="*/ 0 h 1700366"/>
                    <a:gd name="connsiteX3" fmla="*/ 717656 w 1042479"/>
                    <a:gd name="connsiteY3" fmla="*/ 0 h 1700366"/>
                    <a:gd name="connsiteX4" fmla="*/ 940785 w 1042479"/>
                    <a:gd name="connsiteY4" fmla="*/ 17273 h 1700366"/>
                    <a:gd name="connsiteX5" fmla="*/ 1014005 w 1042479"/>
                    <a:gd name="connsiteY5" fmla="*/ 31730 h 1700366"/>
                    <a:gd name="connsiteX6" fmla="*/ 1042479 w 1042479"/>
                    <a:gd name="connsiteY6" fmla="*/ 1663014 h 1700366"/>
                    <a:gd name="connsiteX7" fmla="*/ 940785 w 1042479"/>
                    <a:gd name="connsiteY7" fmla="*/ 1683093 h 1700366"/>
                    <a:gd name="connsiteX8" fmla="*/ 717655 w 1042479"/>
                    <a:gd name="connsiteY8" fmla="*/ 1700366 h 1700366"/>
                    <a:gd name="connsiteX9" fmla="*/ 129095 w 1042479"/>
                    <a:gd name="connsiteY9" fmla="*/ 1700366 h 1700366"/>
                    <a:gd name="connsiteX10" fmla="*/ 38428 w 1042479"/>
                    <a:gd name="connsiteY10" fmla="*/ 1696850 h 170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479" h="1700366">
                      <a:moveTo>
                        <a:pt x="0" y="6252"/>
                      </a:moveTo>
                      <a:lnTo>
                        <a:pt x="15895" y="4389"/>
                      </a:lnTo>
                      <a:cubicBezTo>
                        <a:pt x="53114" y="1487"/>
                        <a:pt x="90879" y="0"/>
                        <a:pt x="129095" y="0"/>
                      </a:cubicBezTo>
                      <a:lnTo>
                        <a:pt x="717656" y="0"/>
                      </a:lnTo>
                      <a:cubicBezTo>
                        <a:pt x="794088" y="0"/>
                        <a:pt x="868712" y="5948"/>
                        <a:pt x="940785" y="17273"/>
                      </a:cubicBezTo>
                      <a:lnTo>
                        <a:pt x="1014005" y="31730"/>
                      </a:lnTo>
                      <a:lnTo>
                        <a:pt x="1042479" y="1663014"/>
                      </a:lnTo>
                      <a:lnTo>
                        <a:pt x="940785" y="1683093"/>
                      </a:lnTo>
                      <a:cubicBezTo>
                        <a:pt x="868712" y="1694418"/>
                        <a:pt x="794088" y="1700366"/>
                        <a:pt x="717655" y="1700366"/>
                      </a:cubicBezTo>
                      <a:lnTo>
                        <a:pt x="129095" y="1700366"/>
                      </a:lnTo>
                      <a:lnTo>
                        <a:pt x="38428" y="1696850"/>
                      </a:lnTo>
                      <a:close/>
                    </a:path>
                  </a:pathLst>
                </a:custGeom>
                <a:gradFill>
                  <a:gsLst>
                    <a:gs pos="0">
                      <a:schemeClr val="tx1">
                        <a:alpha val="50000"/>
                      </a:schemeClr>
                    </a:gs>
                    <a:gs pos="100000">
                      <a:srgbClr val="EBEBEB">
                        <a:alpha val="0"/>
                      </a:srgb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b="1">
                    <a:solidFill>
                      <a:prstClr val="white"/>
                    </a:solidFill>
                  </a:endParaRPr>
                </a:p>
              </p:txBody>
            </p:sp>
            <p:sp>
              <p:nvSpPr>
                <p:cNvPr id="62" name="圆角矩形 61"/>
                <p:cNvSpPr/>
                <p:nvPr/>
              </p:nvSpPr>
              <p:spPr>
                <a:xfrm>
                  <a:off x="6541255" y="1085598"/>
                  <a:ext cx="536016" cy="536016"/>
                </a:xfrm>
                <a:prstGeom prst="roundRect">
                  <a:avLst>
                    <a:gd name="adj" fmla="val 8667"/>
                  </a:avLst>
                </a:prstGeom>
                <a:gradFill flip="none" rotWithShape="1">
                  <a:gsLst>
                    <a:gs pos="1000">
                      <a:schemeClr val="bg1">
                        <a:lumMod val="80000"/>
                      </a:schemeClr>
                    </a:gs>
                    <a:gs pos="100000">
                      <a:schemeClr val="bg1">
                        <a:lumMod val="99000"/>
                      </a:schemeClr>
                    </a:gs>
                  </a:gsLst>
                  <a:lin ang="2700000" scaled="1"/>
                  <a:tileRect/>
                </a:gradFill>
                <a:ln w="19050">
                  <a:gradFill flip="none" rotWithShape="1">
                    <a:gsLst>
                      <a:gs pos="0">
                        <a:schemeClr val="bg1"/>
                      </a:gs>
                      <a:gs pos="100000">
                        <a:schemeClr val="bg1">
                          <a:lumMod val="75000"/>
                        </a:schemeClr>
                      </a:gs>
                    </a:gsLst>
                    <a:lin ang="2700000" scaled="1"/>
                    <a:tileRect/>
                  </a:gradFill>
                </a:ln>
                <a:effectLst>
                  <a:outerShdw blurRad="1397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ndParaRPr>
                </a:p>
              </p:txBody>
            </p:sp>
          </p:grpSp>
          <p:sp>
            <p:nvSpPr>
              <p:cNvPr id="63" name="文本框 78"/>
              <p:cNvSpPr txBox="1"/>
              <p:nvPr/>
            </p:nvSpPr>
            <p:spPr>
              <a:xfrm>
                <a:off x="6475806" y="687589"/>
                <a:ext cx="647700" cy="671343"/>
              </a:xfrm>
              <a:prstGeom prst="rect">
                <a:avLst/>
              </a:prstGeom>
              <a:noFill/>
            </p:spPr>
            <p:txBody>
              <a:bodyPr wrap="square" rtlCol="0">
                <a:spAutoFit/>
              </a:bodyPr>
              <a:lstStyle/>
              <a:p>
                <a:pPr algn="ctr">
                  <a:lnSpc>
                    <a:spcPct val="150000"/>
                  </a:lnSpc>
                </a:pPr>
                <a:r>
                  <a:rPr lang="en-US" altLang="zh-CN" sz="2400" b="1" dirty="0">
                    <a:solidFill>
                      <a:schemeClr val="tx2"/>
                    </a:solidFill>
                    <a:latin typeface="黑体" panose="02010609060101010101" pitchFamily="49" charset="-122"/>
                    <a:ea typeface="黑体" panose="02010609060101010101" pitchFamily="49" charset="-122"/>
                  </a:rPr>
                  <a:t>03</a:t>
                </a:r>
                <a:endParaRPr lang="zh-CN" altLang="en-US" sz="2400" b="1" dirty="0">
                  <a:solidFill>
                    <a:schemeClr val="tx2"/>
                  </a:solidFill>
                  <a:latin typeface="黑体" panose="02010609060101010101" pitchFamily="49" charset="-122"/>
                  <a:ea typeface="黑体" panose="02010609060101010101" pitchFamily="49" charset="-122"/>
                </a:endParaRPr>
              </a:p>
            </p:txBody>
          </p:sp>
        </p:grpSp>
        <p:sp>
          <p:nvSpPr>
            <p:cNvPr id="64" name="文本框 77"/>
            <p:cNvSpPr txBox="1"/>
            <p:nvPr/>
          </p:nvSpPr>
          <p:spPr>
            <a:xfrm>
              <a:off x="4832" y="3211"/>
              <a:ext cx="4571" cy="725"/>
            </a:xfrm>
            <a:prstGeom prst="rect">
              <a:avLst/>
            </a:prstGeom>
            <a:solidFill>
              <a:srgbClr val="2F5597"/>
            </a:solidFill>
            <a:effectLst>
              <a:outerShdw blurRad="50800" dist="101600" dir="2700000" algn="ctr" rotWithShape="0">
                <a:srgbClr val="000000">
                  <a:alpha val="43137"/>
                </a:srgbClr>
              </a:outerShdw>
            </a:effectLst>
          </p:spPr>
          <p:txBody>
            <a:bodyPr wrap="square" rtlCol="0">
              <a:spAutoFit/>
            </a:bodyPr>
            <a:lstStyle/>
            <a:p>
              <a:pPr algn="ctr"/>
              <a:r>
                <a:rPr lang="zh-CN" altLang="en-US" sz="2400" b="1" dirty="0">
                  <a:solidFill>
                    <a:schemeClr val="bg1"/>
                  </a:solidFill>
                  <a:latin typeface="微软雅黑" panose="020B0503020204020204" charset="-122"/>
                  <a:ea typeface="微软雅黑" panose="020B0503020204020204" charset="-122"/>
                </a:rPr>
                <a:t>社会信用信息</a:t>
              </a:r>
              <a:endParaRPr lang="zh-CN" altLang="en-US" sz="2400" b="1" dirty="0">
                <a:solidFill>
                  <a:schemeClr val="bg1"/>
                </a:solidFill>
                <a:latin typeface="微软雅黑" panose="020B0503020204020204" charset="-122"/>
                <a:ea typeface="微软雅黑" panose="020B0503020204020204" charset="-122"/>
              </a:endParaRPr>
            </a:p>
          </p:txBody>
        </p:sp>
      </p:grpSp>
      <p:grpSp>
        <p:nvGrpSpPr>
          <p:cNvPr id="74" name="组合 73"/>
          <p:cNvGrpSpPr/>
          <p:nvPr/>
        </p:nvGrpSpPr>
        <p:grpSpPr>
          <a:xfrm>
            <a:off x="6048468" y="1808512"/>
            <a:ext cx="4157887" cy="1319605"/>
            <a:chOff x="2856" y="3098"/>
            <a:chExt cx="6548" cy="2078"/>
          </a:xfrm>
        </p:grpSpPr>
        <p:grpSp>
          <p:nvGrpSpPr>
            <p:cNvPr id="75" name="组合 74"/>
            <p:cNvGrpSpPr>
              <a:grpSpLocks noChangeAspect="1"/>
            </p:cNvGrpSpPr>
            <p:nvPr/>
          </p:nvGrpSpPr>
          <p:grpSpPr>
            <a:xfrm>
              <a:off x="2856" y="3098"/>
              <a:ext cx="1863" cy="2078"/>
              <a:chOff x="6471379" y="685447"/>
              <a:chExt cx="1230443" cy="1373082"/>
            </a:xfrm>
          </p:grpSpPr>
          <p:grpSp>
            <p:nvGrpSpPr>
              <p:cNvPr id="76" name="组合 32"/>
              <p:cNvGrpSpPr/>
              <p:nvPr/>
            </p:nvGrpSpPr>
            <p:grpSpPr>
              <a:xfrm>
                <a:off x="6471379" y="685447"/>
                <a:ext cx="1230443" cy="1373082"/>
                <a:chOff x="6474776" y="1019119"/>
                <a:chExt cx="1230443" cy="1373082"/>
              </a:xfrm>
            </p:grpSpPr>
            <p:sp>
              <p:nvSpPr>
                <p:cNvPr id="77" name="任意多边形 76"/>
                <p:cNvSpPr/>
                <p:nvPr/>
              </p:nvSpPr>
              <p:spPr>
                <a:xfrm rot="2760000">
                  <a:off x="6525414" y="1212396"/>
                  <a:ext cx="1298064" cy="1061546"/>
                </a:xfrm>
                <a:custGeom>
                  <a:avLst/>
                  <a:gdLst>
                    <a:gd name="connsiteX0" fmla="*/ 0 w 1042479"/>
                    <a:gd name="connsiteY0" fmla="*/ 6252 h 1700366"/>
                    <a:gd name="connsiteX1" fmla="*/ 15895 w 1042479"/>
                    <a:gd name="connsiteY1" fmla="*/ 4389 h 1700366"/>
                    <a:gd name="connsiteX2" fmla="*/ 129095 w 1042479"/>
                    <a:gd name="connsiteY2" fmla="*/ 0 h 1700366"/>
                    <a:gd name="connsiteX3" fmla="*/ 717656 w 1042479"/>
                    <a:gd name="connsiteY3" fmla="*/ 0 h 1700366"/>
                    <a:gd name="connsiteX4" fmla="*/ 940785 w 1042479"/>
                    <a:gd name="connsiteY4" fmla="*/ 17273 h 1700366"/>
                    <a:gd name="connsiteX5" fmla="*/ 1014005 w 1042479"/>
                    <a:gd name="connsiteY5" fmla="*/ 31730 h 1700366"/>
                    <a:gd name="connsiteX6" fmla="*/ 1042479 w 1042479"/>
                    <a:gd name="connsiteY6" fmla="*/ 1663014 h 1700366"/>
                    <a:gd name="connsiteX7" fmla="*/ 940785 w 1042479"/>
                    <a:gd name="connsiteY7" fmla="*/ 1683093 h 1700366"/>
                    <a:gd name="connsiteX8" fmla="*/ 717655 w 1042479"/>
                    <a:gd name="connsiteY8" fmla="*/ 1700366 h 1700366"/>
                    <a:gd name="connsiteX9" fmla="*/ 129095 w 1042479"/>
                    <a:gd name="connsiteY9" fmla="*/ 1700366 h 1700366"/>
                    <a:gd name="connsiteX10" fmla="*/ 38428 w 1042479"/>
                    <a:gd name="connsiteY10" fmla="*/ 1696850 h 170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479" h="1700366">
                      <a:moveTo>
                        <a:pt x="0" y="6252"/>
                      </a:moveTo>
                      <a:lnTo>
                        <a:pt x="15895" y="4389"/>
                      </a:lnTo>
                      <a:cubicBezTo>
                        <a:pt x="53114" y="1487"/>
                        <a:pt x="90879" y="0"/>
                        <a:pt x="129095" y="0"/>
                      </a:cubicBezTo>
                      <a:lnTo>
                        <a:pt x="717656" y="0"/>
                      </a:lnTo>
                      <a:cubicBezTo>
                        <a:pt x="794088" y="0"/>
                        <a:pt x="868712" y="5948"/>
                        <a:pt x="940785" y="17273"/>
                      </a:cubicBezTo>
                      <a:lnTo>
                        <a:pt x="1014005" y="31730"/>
                      </a:lnTo>
                      <a:lnTo>
                        <a:pt x="1042479" y="1663014"/>
                      </a:lnTo>
                      <a:lnTo>
                        <a:pt x="940785" y="1683093"/>
                      </a:lnTo>
                      <a:cubicBezTo>
                        <a:pt x="868712" y="1694418"/>
                        <a:pt x="794088" y="1700366"/>
                        <a:pt x="717655" y="1700366"/>
                      </a:cubicBezTo>
                      <a:lnTo>
                        <a:pt x="129095" y="1700366"/>
                      </a:lnTo>
                      <a:lnTo>
                        <a:pt x="38428" y="1696850"/>
                      </a:lnTo>
                      <a:close/>
                    </a:path>
                  </a:pathLst>
                </a:custGeom>
                <a:gradFill>
                  <a:gsLst>
                    <a:gs pos="0">
                      <a:schemeClr val="tx1">
                        <a:alpha val="50000"/>
                      </a:schemeClr>
                    </a:gs>
                    <a:gs pos="100000">
                      <a:srgbClr val="EBEBEB">
                        <a:alpha val="0"/>
                      </a:srgb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b="1">
                    <a:solidFill>
                      <a:prstClr val="white"/>
                    </a:solidFill>
                  </a:endParaRPr>
                </a:p>
              </p:txBody>
            </p:sp>
            <p:sp>
              <p:nvSpPr>
                <p:cNvPr id="78" name="圆角矩形 77"/>
                <p:cNvSpPr/>
                <p:nvPr/>
              </p:nvSpPr>
              <p:spPr>
                <a:xfrm>
                  <a:off x="6474776" y="1019119"/>
                  <a:ext cx="668974" cy="668974"/>
                </a:xfrm>
                <a:prstGeom prst="roundRect">
                  <a:avLst>
                    <a:gd name="adj" fmla="val 8667"/>
                  </a:avLst>
                </a:prstGeom>
                <a:gradFill flip="none" rotWithShape="1">
                  <a:gsLst>
                    <a:gs pos="1000">
                      <a:schemeClr val="bg1">
                        <a:lumMod val="80000"/>
                      </a:schemeClr>
                    </a:gs>
                    <a:gs pos="100000">
                      <a:schemeClr val="bg1">
                        <a:lumMod val="99000"/>
                      </a:schemeClr>
                    </a:gs>
                  </a:gsLst>
                  <a:lin ang="2700000" scaled="1"/>
                  <a:tileRect/>
                </a:gradFill>
                <a:ln w="19050">
                  <a:gradFill flip="none" rotWithShape="1">
                    <a:gsLst>
                      <a:gs pos="0">
                        <a:schemeClr val="bg1"/>
                      </a:gs>
                      <a:gs pos="100000">
                        <a:schemeClr val="bg1">
                          <a:lumMod val="75000"/>
                        </a:schemeClr>
                      </a:gs>
                    </a:gsLst>
                    <a:lin ang="2700000" scaled="1"/>
                    <a:tileRect/>
                  </a:grad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ndParaRPr>
                </a:p>
              </p:txBody>
            </p:sp>
            <p:sp>
              <p:nvSpPr>
                <p:cNvPr id="79" name="任意多边形 78"/>
                <p:cNvSpPr/>
                <p:nvPr/>
              </p:nvSpPr>
              <p:spPr>
                <a:xfrm rot="2760000">
                  <a:off x="6588120" y="1130047"/>
                  <a:ext cx="833928" cy="912202"/>
                </a:xfrm>
                <a:custGeom>
                  <a:avLst/>
                  <a:gdLst>
                    <a:gd name="connsiteX0" fmla="*/ 0 w 1042479"/>
                    <a:gd name="connsiteY0" fmla="*/ 6252 h 1700366"/>
                    <a:gd name="connsiteX1" fmla="*/ 15895 w 1042479"/>
                    <a:gd name="connsiteY1" fmla="*/ 4389 h 1700366"/>
                    <a:gd name="connsiteX2" fmla="*/ 129095 w 1042479"/>
                    <a:gd name="connsiteY2" fmla="*/ 0 h 1700366"/>
                    <a:gd name="connsiteX3" fmla="*/ 717656 w 1042479"/>
                    <a:gd name="connsiteY3" fmla="*/ 0 h 1700366"/>
                    <a:gd name="connsiteX4" fmla="*/ 940785 w 1042479"/>
                    <a:gd name="connsiteY4" fmla="*/ 17273 h 1700366"/>
                    <a:gd name="connsiteX5" fmla="*/ 1014005 w 1042479"/>
                    <a:gd name="connsiteY5" fmla="*/ 31730 h 1700366"/>
                    <a:gd name="connsiteX6" fmla="*/ 1042479 w 1042479"/>
                    <a:gd name="connsiteY6" fmla="*/ 1663014 h 1700366"/>
                    <a:gd name="connsiteX7" fmla="*/ 940785 w 1042479"/>
                    <a:gd name="connsiteY7" fmla="*/ 1683093 h 1700366"/>
                    <a:gd name="connsiteX8" fmla="*/ 717655 w 1042479"/>
                    <a:gd name="connsiteY8" fmla="*/ 1700366 h 1700366"/>
                    <a:gd name="connsiteX9" fmla="*/ 129095 w 1042479"/>
                    <a:gd name="connsiteY9" fmla="*/ 1700366 h 1700366"/>
                    <a:gd name="connsiteX10" fmla="*/ 38428 w 1042479"/>
                    <a:gd name="connsiteY10" fmla="*/ 1696850 h 170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479" h="1700366">
                      <a:moveTo>
                        <a:pt x="0" y="6252"/>
                      </a:moveTo>
                      <a:lnTo>
                        <a:pt x="15895" y="4389"/>
                      </a:lnTo>
                      <a:cubicBezTo>
                        <a:pt x="53114" y="1487"/>
                        <a:pt x="90879" y="0"/>
                        <a:pt x="129095" y="0"/>
                      </a:cubicBezTo>
                      <a:lnTo>
                        <a:pt x="717656" y="0"/>
                      </a:lnTo>
                      <a:cubicBezTo>
                        <a:pt x="794088" y="0"/>
                        <a:pt x="868712" y="5948"/>
                        <a:pt x="940785" y="17273"/>
                      </a:cubicBezTo>
                      <a:lnTo>
                        <a:pt x="1014005" y="31730"/>
                      </a:lnTo>
                      <a:lnTo>
                        <a:pt x="1042479" y="1663014"/>
                      </a:lnTo>
                      <a:lnTo>
                        <a:pt x="940785" y="1683093"/>
                      </a:lnTo>
                      <a:cubicBezTo>
                        <a:pt x="868712" y="1694418"/>
                        <a:pt x="794088" y="1700366"/>
                        <a:pt x="717655" y="1700366"/>
                      </a:cubicBezTo>
                      <a:lnTo>
                        <a:pt x="129095" y="1700366"/>
                      </a:lnTo>
                      <a:lnTo>
                        <a:pt x="38428" y="1696850"/>
                      </a:lnTo>
                      <a:close/>
                    </a:path>
                  </a:pathLst>
                </a:custGeom>
                <a:gradFill>
                  <a:gsLst>
                    <a:gs pos="0">
                      <a:schemeClr val="tx1">
                        <a:alpha val="50000"/>
                      </a:schemeClr>
                    </a:gs>
                    <a:gs pos="100000">
                      <a:srgbClr val="EBEBEB">
                        <a:alpha val="0"/>
                      </a:srgb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b="1">
                    <a:solidFill>
                      <a:prstClr val="white"/>
                    </a:solidFill>
                  </a:endParaRPr>
                </a:p>
              </p:txBody>
            </p:sp>
            <p:sp>
              <p:nvSpPr>
                <p:cNvPr id="80" name="圆角矩形 79"/>
                <p:cNvSpPr/>
                <p:nvPr/>
              </p:nvSpPr>
              <p:spPr>
                <a:xfrm>
                  <a:off x="6541255" y="1085598"/>
                  <a:ext cx="536016" cy="536016"/>
                </a:xfrm>
                <a:prstGeom prst="roundRect">
                  <a:avLst>
                    <a:gd name="adj" fmla="val 8667"/>
                  </a:avLst>
                </a:prstGeom>
                <a:gradFill flip="none" rotWithShape="1">
                  <a:gsLst>
                    <a:gs pos="1000">
                      <a:schemeClr val="bg1">
                        <a:lumMod val="80000"/>
                      </a:schemeClr>
                    </a:gs>
                    <a:gs pos="100000">
                      <a:schemeClr val="bg1">
                        <a:lumMod val="99000"/>
                      </a:schemeClr>
                    </a:gs>
                  </a:gsLst>
                  <a:lin ang="2700000" scaled="1"/>
                  <a:tileRect/>
                </a:gradFill>
                <a:ln w="19050">
                  <a:gradFill flip="none" rotWithShape="1">
                    <a:gsLst>
                      <a:gs pos="0">
                        <a:schemeClr val="bg1"/>
                      </a:gs>
                      <a:gs pos="100000">
                        <a:schemeClr val="bg1">
                          <a:lumMod val="75000"/>
                        </a:schemeClr>
                      </a:gs>
                    </a:gsLst>
                    <a:lin ang="2700000" scaled="1"/>
                    <a:tileRect/>
                  </a:gradFill>
                </a:ln>
                <a:effectLst>
                  <a:outerShdw blurRad="1397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ndParaRPr>
                </a:p>
              </p:txBody>
            </p:sp>
          </p:grpSp>
          <p:sp>
            <p:nvSpPr>
              <p:cNvPr id="81" name="文本框 78"/>
              <p:cNvSpPr txBox="1"/>
              <p:nvPr/>
            </p:nvSpPr>
            <p:spPr>
              <a:xfrm>
                <a:off x="6475806" y="687589"/>
                <a:ext cx="647700" cy="671305"/>
              </a:xfrm>
              <a:prstGeom prst="rect">
                <a:avLst/>
              </a:prstGeom>
              <a:noFill/>
            </p:spPr>
            <p:txBody>
              <a:bodyPr wrap="square" rtlCol="0">
                <a:spAutoFit/>
              </a:bodyPr>
              <a:lstStyle/>
              <a:p>
                <a:pPr algn="ctr">
                  <a:lnSpc>
                    <a:spcPct val="150000"/>
                  </a:lnSpc>
                </a:pPr>
                <a:r>
                  <a:rPr lang="en-US" altLang="zh-CN" sz="2400" b="1" dirty="0">
                    <a:solidFill>
                      <a:schemeClr val="tx2"/>
                    </a:solidFill>
                    <a:latin typeface="黑体" panose="02010609060101010101" pitchFamily="49" charset="-122"/>
                    <a:ea typeface="黑体" panose="02010609060101010101" pitchFamily="49" charset="-122"/>
                  </a:rPr>
                  <a:t>02</a:t>
                </a:r>
                <a:endParaRPr lang="zh-CN" altLang="en-US" sz="2400" b="1" dirty="0">
                  <a:solidFill>
                    <a:schemeClr val="tx2"/>
                  </a:solidFill>
                  <a:latin typeface="黑体" panose="02010609060101010101" pitchFamily="49" charset="-122"/>
                  <a:ea typeface="黑体" panose="02010609060101010101" pitchFamily="49" charset="-122"/>
                </a:endParaRPr>
              </a:p>
            </p:txBody>
          </p:sp>
        </p:grpSp>
        <p:sp>
          <p:nvSpPr>
            <p:cNvPr id="82" name="文本框 77"/>
            <p:cNvSpPr txBox="1"/>
            <p:nvPr/>
          </p:nvSpPr>
          <p:spPr>
            <a:xfrm>
              <a:off x="4832" y="3211"/>
              <a:ext cx="4572" cy="725"/>
            </a:xfrm>
            <a:prstGeom prst="rect">
              <a:avLst/>
            </a:prstGeom>
            <a:solidFill>
              <a:srgbClr val="2F5597"/>
            </a:solidFill>
            <a:effectLst>
              <a:outerShdw blurRad="50800" dist="101600" dir="2700000" algn="ctr" rotWithShape="0">
                <a:srgbClr val="000000">
                  <a:alpha val="43137"/>
                </a:srgbClr>
              </a:outerShdw>
            </a:effectLst>
          </p:spPr>
          <p:txBody>
            <a:bodyPr wrap="square" rtlCol="0">
              <a:spAutoFit/>
            </a:bodyPr>
            <a:lstStyle/>
            <a:p>
              <a:pPr algn="ctr"/>
              <a:r>
                <a:rPr lang="en-US" altLang="zh-CN" sz="2400" b="1" dirty="0">
                  <a:solidFill>
                    <a:schemeClr val="bg1"/>
                  </a:solidFill>
                  <a:latin typeface="微软雅黑" panose="020B0503020204020204" charset="-122"/>
                  <a:ea typeface="微软雅黑" panose="020B0503020204020204" charset="-122"/>
                </a:rPr>
                <a:t>社会信用环境建设</a:t>
              </a:r>
              <a:endParaRPr lang="en-US" altLang="zh-CN" sz="2400" b="1" dirty="0">
                <a:solidFill>
                  <a:schemeClr val="bg1"/>
                </a:solidFill>
                <a:latin typeface="微软雅黑" panose="020B0503020204020204" charset="-122"/>
                <a:ea typeface="微软雅黑" panose="020B0503020204020204" charset="-122"/>
              </a:endParaRPr>
            </a:p>
          </p:txBody>
        </p:sp>
      </p:grpSp>
      <p:grpSp>
        <p:nvGrpSpPr>
          <p:cNvPr id="83" name="组合 82"/>
          <p:cNvGrpSpPr/>
          <p:nvPr/>
        </p:nvGrpSpPr>
        <p:grpSpPr>
          <a:xfrm>
            <a:off x="6089743" y="3965047"/>
            <a:ext cx="4157252" cy="1319530"/>
            <a:chOff x="2856" y="3098"/>
            <a:chExt cx="6547" cy="2078"/>
          </a:xfrm>
        </p:grpSpPr>
        <p:grpSp>
          <p:nvGrpSpPr>
            <p:cNvPr id="84" name="组合 83"/>
            <p:cNvGrpSpPr>
              <a:grpSpLocks noChangeAspect="1"/>
            </p:cNvGrpSpPr>
            <p:nvPr/>
          </p:nvGrpSpPr>
          <p:grpSpPr>
            <a:xfrm>
              <a:off x="2856" y="3098"/>
              <a:ext cx="1863" cy="2078"/>
              <a:chOff x="6471379" y="685447"/>
              <a:chExt cx="1230443" cy="1373082"/>
            </a:xfrm>
          </p:grpSpPr>
          <p:grpSp>
            <p:nvGrpSpPr>
              <p:cNvPr id="85" name="组合 32"/>
              <p:cNvGrpSpPr/>
              <p:nvPr/>
            </p:nvGrpSpPr>
            <p:grpSpPr>
              <a:xfrm>
                <a:off x="6471379" y="685447"/>
                <a:ext cx="1230443" cy="1373082"/>
                <a:chOff x="6474776" y="1019119"/>
                <a:chExt cx="1230443" cy="1373082"/>
              </a:xfrm>
            </p:grpSpPr>
            <p:sp>
              <p:nvSpPr>
                <p:cNvPr id="86" name="任意多边形 85"/>
                <p:cNvSpPr/>
                <p:nvPr/>
              </p:nvSpPr>
              <p:spPr>
                <a:xfrm rot="2760000">
                  <a:off x="6525414" y="1212396"/>
                  <a:ext cx="1298064" cy="1061546"/>
                </a:xfrm>
                <a:custGeom>
                  <a:avLst/>
                  <a:gdLst>
                    <a:gd name="connsiteX0" fmla="*/ 0 w 1042479"/>
                    <a:gd name="connsiteY0" fmla="*/ 6252 h 1700366"/>
                    <a:gd name="connsiteX1" fmla="*/ 15895 w 1042479"/>
                    <a:gd name="connsiteY1" fmla="*/ 4389 h 1700366"/>
                    <a:gd name="connsiteX2" fmla="*/ 129095 w 1042479"/>
                    <a:gd name="connsiteY2" fmla="*/ 0 h 1700366"/>
                    <a:gd name="connsiteX3" fmla="*/ 717656 w 1042479"/>
                    <a:gd name="connsiteY3" fmla="*/ 0 h 1700366"/>
                    <a:gd name="connsiteX4" fmla="*/ 940785 w 1042479"/>
                    <a:gd name="connsiteY4" fmla="*/ 17273 h 1700366"/>
                    <a:gd name="connsiteX5" fmla="*/ 1014005 w 1042479"/>
                    <a:gd name="connsiteY5" fmla="*/ 31730 h 1700366"/>
                    <a:gd name="connsiteX6" fmla="*/ 1042479 w 1042479"/>
                    <a:gd name="connsiteY6" fmla="*/ 1663014 h 1700366"/>
                    <a:gd name="connsiteX7" fmla="*/ 940785 w 1042479"/>
                    <a:gd name="connsiteY7" fmla="*/ 1683093 h 1700366"/>
                    <a:gd name="connsiteX8" fmla="*/ 717655 w 1042479"/>
                    <a:gd name="connsiteY8" fmla="*/ 1700366 h 1700366"/>
                    <a:gd name="connsiteX9" fmla="*/ 129095 w 1042479"/>
                    <a:gd name="connsiteY9" fmla="*/ 1700366 h 1700366"/>
                    <a:gd name="connsiteX10" fmla="*/ 38428 w 1042479"/>
                    <a:gd name="connsiteY10" fmla="*/ 1696850 h 170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479" h="1700366">
                      <a:moveTo>
                        <a:pt x="0" y="6252"/>
                      </a:moveTo>
                      <a:lnTo>
                        <a:pt x="15895" y="4389"/>
                      </a:lnTo>
                      <a:cubicBezTo>
                        <a:pt x="53114" y="1487"/>
                        <a:pt x="90879" y="0"/>
                        <a:pt x="129095" y="0"/>
                      </a:cubicBezTo>
                      <a:lnTo>
                        <a:pt x="717656" y="0"/>
                      </a:lnTo>
                      <a:cubicBezTo>
                        <a:pt x="794088" y="0"/>
                        <a:pt x="868712" y="5948"/>
                        <a:pt x="940785" y="17273"/>
                      </a:cubicBezTo>
                      <a:lnTo>
                        <a:pt x="1014005" y="31730"/>
                      </a:lnTo>
                      <a:lnTo>
                        <a:pt x="1042479" y="1663014"/>
                      </a:lnTo>
                      <a:lnTo>
                        <a:pt x="940785" y="1683093"/>
                      </a:lnTo>
                      <a:cubicBezTo>
                        <a:pt x="868712" y="1694418"/>
                        <a:pt x="794088" y="1700366"/>
                        <a:pt x="717655" y="1700366"/>
                      </a:cubicBezTo>
                      <a:lnTo>
                        <a:pt x="129095" y="1700366"/>
                      </a:lnTo>
                      <a:lnTo>
                        <a:pt x="38428" y="1696850"/>
                      </a:lnTo>
                      <a:close/>
                    </a:path>
                  </a:pathLst>
                </a:custGeom>
                <a:gradFill>
                  <a:gsLst>
                    <a:gs pos="0">
                      <a:schemeClr val="tx1">
                        <a:alpha val="50000"/>
                      </a:schemeClr>
                    </a:gs>
                    <a:gs pos="100000">
                      <a:srgbClr val="EBEBEB">
                        <a:alpha val="0"/>
                      </a:srgb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b="1">
                    <a:solidFill>
                      <a:prstClr val="white"/>
                    </a:solidFill>
                  </a:endParaRPr>
                </a:p>
              </p:txBody>
            </p:sp>
            <p:sp>
              <p:nvSpPr>
                <p:cNvPr id="87" name="圆角矩形 86"/>
                <p:cNvSpPr/>
                <p:nvPr/>
              </p:nvSpPr>
              <p:spPr>
                <a:xfrm>
                  <a:off x="6474776" y="1019119"/>
                  <a:ext cx="668974" cy="668974"/>
                </a:xfrm>
                <a:prstGeom prst="roundRect">
                  <a:avLst>
                    <a:gd name="adj" fmla="val 8667"/>
                  </a:avLst>
                </a:prstGeom>
                <a:gradFill flip="none" rotWithShape="1">
                  <a:gsLst>
                    <a:gs pos="1000">
                      <a:schemeClr val="bg1">
                        <a:lumMod val="80000"/>
                      </a:schemeClr>
                    </a:gs>
                    <a:gs pos="100000">
                      <a:schemeClr val="bg1">
                        <a:lumMod val="99000"/>
                      </a:schemeClr>
                    </a:gs>
                  </a:gsLst>
                  <a:lin ang="2700000" scaled="1"/>
                  <a:tileRect/>
                </a:gradFill>
                <a:ln w="19050">
                  <a:gradFill flip="none" rotWithShape="1">
                    <a:gsLst>
                      <a:gs pos="0">
                        <a:schemeClr val="bg1"/>
                      </a:gs>
                      <a:gs pos="100000">
                        <a:schemeClr val="bg1">
                          <a:lumMod val="75000"/>
                        </a:schemeClr>
                      </a:gs>
                    </a:gsLst>
                    <a:lin ang="2700000" scaled="1"/>
                    <a:tileRect/>
                  </a:grad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ndParaRPr>
                </a:p>
              </p:txBody>
            </p:sp>
            <p:sp>
              <p:nvSpPr>
                <p:cNvPr id="88" name="任意多边形 87"/>
                <p:cNvSpPr/>
                <p:nvPr/>
              </p:nvSpPr>
              <p:spPr>
                <a:xfrm rot="2760000">
                  <a:off x="6588120" y="1130047"/>
                  <a:ext cx="833928" cy="912202"/>
                </a:xfrm>
                <a:custGeom>
                  <a:avLst/>
                  <a:gdLst>
                    <a:gd name="connsiteX0" fmla="*/ 0 w 1042479"/>
                    <a:gd name="connsiteY0" fmla="*/ 6252 h 1700366"/>
                    <a:gd name="connsiteX1" fmla="*/ 15895 w 1042479"/>
                    <a:gd name="connsiteY1" fmla="*/ 4389 h 1700366"/>
                    <a:gd name="connsiteX2" fmla="*/ 129095 w 1042479"/>
                    <a:gd name="connsiteY2" fmla="*/ 0 h 1700366"/>
                    <a:gd name="connsiteX3" fmla="*/ 717656 w 1042479"/>
                    <a:gd name="connsiteY3" fmla="*/ 0 h 1700366"/>
                    <a:gd name="connsiteX4" fmla="*/ 940785 w 1042479"/>
                    <a:gd name="connsiteY4" fmla="*/ 17273 h 1700366"/>
                    <a:gd name="connsiteX5" fmla="*/ 1014005 w 1042479"/>
                    <a:gd name="connsiteY5" fmla="*/ 31730 h 1700366"/>
                    <a:gd name="connsiteX6" fmla="*/ 1042479 w 1042479"/>
                    <a:gd name="connsiteY6" fmla="*/ 1663014 h 1700366"/>
                    <a:gd name="connsiteX7" fmla="*/ 940785 w 1042479"/>
                    <a:gd name="connsiteY7" fmla="*/ 1683093 h 1700366"/>
                    <a:gd name="connsiteX8" fmla="*/ 717655 w 1042479"/>
                    <a:gd name="connsiteY8" fmla="*/ 1700366 h 1700366"/>
                    <a:gd name="connsiteX9" fmla="*/ 129095 w 1042479"/>
                    <a:gd name="connsiteY9" fmla="*/ 1700366 h 1700366"/>
                    <a:gd name="connsiteX10" fmla="*/ 38428 w 1042479"/>
                    <a:gd name="connsiteY10" fmla="*/ 1696850 h 170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479" h="1700366">
                      <a:moveTo>
                        <a:pt x="0" y="6252"/>
                      </a:moveTo>
                      <a:lnTo>
                        <a:pt x="15895" y="4389"/>
                      </a:lnTo>
                      <a:cubicBezTo>
                        <a:pt x="53114" y="1487"/>
                        <a:pt x="90879" y="0"/>
                        <a:pt x="129095" y="0"/>
                      </a:cubicBezTo>
                      <a:lnTo>
                        <a:pt x="717656" y="0"/>
                      </a:lnTo>
                      <a:cubicBezTo>
                        <a:pt x="794088" y="0"/>
                        <a:pt x="868712" y="5948"/>
                        <a:pt x="940785" y="17273"/>
                      </a:cubicBezTo>
                      <a:lnTo>
                        <a:pt x="1014005" y="31730"/>
                      </a:lnTo>
                      <a:lnTo>
                        <a:pt x="1042479" y="1663014"/>
                      </a:lnTo>
                      <a:lnTo>
                        <a:pt x="940785" y="1683093"/>
                      </a:lnTo>
                      <a:cubicBezTo>
                        <a:pt x="868712" y="1694418"/>
                        <a:pt x="794088" y="1700366"/>
                        <a:pt x="717655" y="1700366"/>
                      </a:cubicBezTo>
                      <a:lnTo>
                        <a:pt x="129095" y="1700366"/>
                      </a:lnTo>
                      <a:lnTo>
                        <a:pt x="38428" y="1696850"/>
                      </a:lnTo>
                      <a:close/>
                    </a:path>
                  </a:pathLst>
                </a:custGeom>
                <a:gradFill>
                  <a:gsLst>
                    <a:gs pos="0">
                      <a:schemeClr val="tx1">
                        <a:alpha val="50000"/>
                      </a:schemeClr>
                    </a:gs>
                    <a:gs pos="100000">
                      <a:srgbClr val="EBEBEB">
                        <a:alpha val="0"/>
                      </a:srgb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b="1">
                    <a:solidFill>
                      <a:prstClr val="white"/>
                    </a:solidFill>
                  </a:endParaRPr>
                </a:p>
              </p:txBody>
            </p:sp>
            <p:sp>
              <p:nvSpPr>
                <p:cNvPr id="89" name="圆角矩形 88"/>
                <p:cNvSpPr/>
                <p:nvPr/>
              </p:nvSpPr>
              <p:spPr>
                <a:xfrm>
                  <a:off x="6541255" y="1085598"/>
                  <a:ext cx="536016" cy="536016"/>
                </a:xfrm>
                <a:prstGeom prst="roundRect">
                  <a:avLst>
                    <a:gd name="adj" fmla="val 8667"/>
                  </a:avLst>
                </a:prstGeom>
                <a:gradFill flip="none" rotWithShape="1">
                  <a:gsLst>
                    <a:gs pos="1000">
                      <a:schemeClr val="bg1">
                        <a:lumMod val="80000"/>
                      </a:schemeClr>
                    </a:gs>
                    <a:gs pos="100000">
                      <a:schemeClr val="bg1">
                        <a:lumMod val="99000"/>
                      </a:schemeClr>
                    </a:gs>
                  </a:gsLst>
                  <a:lin ang="2700000" scaled="1"/>
                  <a:tileRect/>
                </a:gradFill>
                <a:ln w="19050">
                  <a:gradFill flip="none" rotWithShape="1">
                    <a:gsLst>
                      <a:gs pos="0">
                        <a:schemeClr val="bg1"/>
                      </a:gs>
                      <a:gs pos="100000">
                        <a:schemeClr val="bg1">
                          <a:lumMod val="75000"/>
                        </a:schemeClr>
                      </a:gs>
                    </a:gsLst>
                    <a:lin ang="2700000" scaled="1"/>
                    <a:tileRect/>
                  </a:gradFill>
                </a:ln>
                <a:effectLst>
                  <a:outerShdw blurRad="1397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ndParaRPr>
                </a:p>
              </p:txBody>
            </p:sp>
          </p:grpSp>
          <p:sp>
            <p:nvSpPr>
              <p:cNvPr id="90" name="文本框 78"/>
              <p:cNvSpPr txBox="1"/>
              <p:nvPr/>
            </p:nvSpPr>
            <p:spPr>
              <a:xfrm>
                <a:off x="6475806" y="687589"/>
                <a:ext cx="647700" cy="671343"/>
              </a:xfrm>
              <a:prstGeom prst="rect">
                <a:avLst/>
              </a:prstGeom>
              <a:noFill/>
            </p:spPr>
            <p:txBody>
              <a:bodyPr wrap="square" rtlCol="0">
                <a:spAutoFit/>
              </a:bodyPr>
              <a:lstStyle/>
              <a:p>
                <a:pPr algn="ctr">
                  <a:lnSpc>
                    <a:spcPct val="150000"/>
                  </a:lnSpc>
                </a:pPr>
                <a:r>
                  <a:rPr lang="en-US" altLang="zh-CN" sz="2400" b="1" dirty="0">
                    <a:solidFill>
                      <a:schemeClr val="tx2"/>
                    </a:solidFill>
                    <a:latin typeface="黑体" panose="02010609060101010101" pitchFamily="49" charset="-122"/>
                    <a:ea typeface="黑体" panose="02010609060101010101" pitchFamily="49" charset="-122"/>
                  </a:rPr>
                  <a:t>06</a:t>
                </a:r>
                <a:endParaRPr lang="zh-CN" altLang="en-US" sz="2400" b="1" dirty="0">
                  <a:solidFill>
                    <a:schemeClr val="tx2"/>
                  </a:solidFill>
                  <a:latin typeface="黑体" panose="02010609060101010101" pitchFamily="49" charset="-122"/>
                  <a:ea typeface="黑体" panose="02010609060101010101" pitchFamily="49" charset="-122"/>
                </a:endParaRPr>
              </a:p>
            </p:txBody>
          </p:sp>
        </p:grpSp>
        <p:sp>
          <p:nvSpPr>
            <p:cNvPr id="91" name="文本框 77"/>
            <p:cNvSpPr txBox="1"/>
            <p:nvPr/>
          </p:nvSpPr>
          <p:spPr>
            <a:xfrm>
              <a:off x="4832" y="3211"/>
              <a:ext cx="4571" cy="725"/>
            </a:xfrm>
            <a:prstGeom prst="rect">
              <a:avLst/>
            </a:prstGeom>
            <a:solidFill>
              <a:srgbClr val="2F5597"/>
            </a:solidFill>
            <a:effectLst>
              <a:outerShdw blurRad="50800" dist="101600" dir="2700000" algn="ctr" rotWithShape="0">
                <a:srgbClr val="000000">
                  <a:alpha val="43137"/>
                </a:srgbClr>
              </a:outerShdw>
            </a:effectLst>
          </p:spPr>
          <p:txBody>
            <a:bodyPr wrap="square" rtlCol="0">
              <a:spAutoFit/>
            </a:bodyPr>
            <a:lstStyle/>
            <a:p>
              <a:pPr algn="ctr"/>
              <a:r>
                <a:rPr lang="zh-CN" sz="2400" b="1" dirty="0">
                  <a:solidFill>
                    <a:schemeClr val="bg1"/>
                  </a:solidFill>
                  <a:latin typeface="微软雅黑" panose="020B0503020204020204" charset="-122"/>
                  <a:ea typeface="微软雅黑" panose="020B0503020204020204" charset="-122"/>
                </a:rPr>
                <a:t>其他条款</a:t>
              </a:r>
              <a:endParaRPr lang="zh-CN" sz="2400" b="1" dirty="0">
                <a:solidFill>
                  <a:schemeClr val="bg1"/>
                </a:solidFill>
                <a:latin typeface="微软雅黑" panose="020B0503020204020204" charset="-122"/>
                <a:ea typeface="微软雅黑" panose="020B0503020204020204" charset="-122"/>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三、社会信用信息</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1871980"/>
            <a:ext cx="9688195" cy="424624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rPr>
              <a:t>第二十六条 国家机关作出认定严重失信主体名单决定前，应当书面告知信用主体作出决定的事由、依据和依法享有的权利</a:t>
            </a:r>
            <a:r>
              <a:rPr lang="zh-CN" sz="2000" b="1" dirty="0">
                <a:latin typeface="微软雅黑" panose="020B0503020204020204" charset="-122"/>
                <a:ea typeface="微软雅黑" panose="020B0503020204020204" charset="-122"/>
              </a:rPr>
              <a:t>；</a:t>
            </a:r>
            <a:r>
              <a:rPr sz="2000" b="1" dirty="0">
                <a:latin typeface="微软雅黑" panose="020B0503020204020204" charset="-122"/>
                <a:ea typeface="微软雅黑" panose="020B0503020204020204" charset="-122"/>
              </a:rPr>
              <a:t>信用主体提出异议的，应当予以核实，及时反馈处理结果。</a:t>
            </a:r>
            <a:endParaRPr sz="2000" b="1" dirty="0">
              <a:latin typeface="微软雅黑" panose="020B0503020204020204" charset="-122"/>
              <a:ea typeface="微软雅黑" panose="020B0503020204020204" charset="-122"/>
            </a:endParaRPr>
          </a:p>
          <a:p>
            <a:pPr algn="just">
              <a:lnSpc>
                <a:spcPct val="150000"/>
              </a:lnSpc>
            </a:pP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rPr>
              <a:t>第二十七条 法人和非法人组织被列入严重失信主体名单的，应当依法在严重失信名单中标明法定代表人、负责人信息，并依照法律、法规和国家规定实施惩戒。</a:t>
            </a:r>
            <a:endParaRPr sz="2000" b="1" dirty="0">
              <a:latin typeface="微软雅黑" panose="020B0503020204020204" charset="-122"/>
              <a:ea typeface="微软雅黑" panose="020B0503020204020204" charset="-122"/>
            </a:endParaRPr>
          </a:p>
          <a:p>
            <a:pPr algn="just">
              <a:lnSpc>
                <a:spcPct val="150000"/>
              </a:lnSpc>
            </a:pP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sym typeface="+mn-ea"/>
              </a:rPr>
              <a:t>第二十八条 国家机关在实施监管措施或者惩戒措施前，应当书面告知信用主体采取相关措施所依据的法律、法规和国家有关规定，以及公共信用信息的内容和提供单位。</a:t>
            </a:r>
            <a:endParaRPr sz="2000" b="1" dirty="0">
              <a:latin typeface="微软雅黑" panose="020B0503020204020204" charset="-122"/>
              <a:ea typeface="微软雅黑" panose="020B0503020204020204" charset="-122"/>
            </a:endParaRPr>
          </a:p>
        </p:txBody>
      </p:sp>
      <p:sp>
        <p:nvSpPr>
          <p:cNvPr id="4" name="文本框 3"/>
          <p:cNvSpPr txBox="1"/>
          <p:nvPr/>
        </p:nvSpPr>
        <p:spPr>
          <a:xfrm>
            <a:off x="3966845" y="1238250"/>
            <a:ext cx="2316480" cy="521970"/>
          </a:xfrm>
          <a:prstGeom prst="rect">
            <a:avLst/>
          </a:prstGeom>
          <a:noFill/>
        </p:spPr>
        <p:txBody>
          <a:bodyPr wrap="none" rtlCol="0">
            <a:spAutoFit/>
          </a:bodyPr>
          <a:p>
            <a:r>
              <a:rPr sz="2800" b="1" dirty="0">
                <a:latin typeface="微软雅黑" panose="020B0503020204020204" charset="-122"/>
                <a:ea typeface="微软雅黑" panose="020B0503020204020204" charset="-122"/>
              </a:rPr>
              <a:t>失信惩戒相关</a:t>
            </a:r>
            <a:endParaRPr lang="zh-CN" sz="28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三、社会信用信息</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2" name="矩形 1"/>
          <p:cNvSpPr/>
          <p:nvPr/>
        </p:nvSpPr>
        <p:spPr>
          <a:xfrm>
            <a:off x="1224244" y="2304432"/>
            <a:ext cx="8748001" cy="2861310"/>
          </a:xfrm>
          <a:prstGeom prst="rect">
            <a:avLst/>
          </a:prstGeom>
        </p:spPr>
        <p:txBody>
          <a:bodyPr wrap="square">
            <a:spAutoFit/>
          </a:bodyPr>
          <a:lstStyle/>
          <a:p>
            <a:pPr algn="just">
              <a:lnSpc>
                <a:spcPct val="150000"/>
              </a:lnSpc>
            </a:pPr>
            <a:r>
              <a:rPr lang="zh-CN" sz="2000" b="1" dirty="0">
                <a:latin typeface="微软雅黑" panose="020B0503020204020204" charset="-122"/>
                <a:ea typeface="微软雅黑" panose="020B0503020204020204" charset="-122"/>
              </a:rPr>
              <a:t>第二十</a:t>
            </a:r>
            <a:r>
              <a:rPr lang="zh-CN" sz="2000" b="1" dirty="0">
                <a:latin typeface="微软雅黑" panose="020B0503020204020204" charset="-122"/>
                <a:ea typeface="微软雅黑" panose="020B0503020204020204" charset="-122"/>
              </a:rPr>
              <a:t>三至第</a:t>
            </a:r>
            <a:r>
              <a:rPr lang="zh-CN" sz="2000" b="1" dirty="0">
                <a:latin typeface="微软雅黑" panose="020B0503020204020204" charset="-122"/>
                <a:ea typeface="微软雅黑" panose="020B0503020204020204" charset="-122"/>
              </a:rPr>
              <a:t>二十九条：</a:t>
            </a:r>
            <a:endParaRPr lang="zh-CN" sz="2000" b="1" dirty="0">
              <a:latin typeface="微软雅黑" panose="020B0503020204020204" charset="-122"/>
              <a:ea typeface="微软雅黑" panose="020B0503020204020204" charset="-122"/>
            </a:endParaRPr>
          </a:p>
          <a:p>
            <a:pPr algn="just">
              <a:lnSpc>
                <a:spcPct val="150000"/>
              </a:lnSpc>
            </a:pPr>
            <a:r>
              <a:rPr lang="zh-CN" sz="2000" b="1" dirty="0">
                <a:latin typeface="微软雅黑" panose="020B0503020204020204" charset="-122"/>
                <a:ea typeface="微软雅黑" panose="020B0503020204020204" charset="-122"/>
              </a:rPr>
              <a:t>规定规范了信用主体纳入严重失信名单的标准，明确了对失信主体的监管措施，同时完善了失信惩戒</a:t>
            </a:r>
            <a:r>
              <a:rPr lang="zh-CN" sz="2000" b="1" dirty="0">
                <a:latin typeface="微软雅黑" panose="020B0503020204020204" charset="-122"/>
                <a:ea typeface="微软雅黑" panose="020B0503020204020204" charset="-122"/>
              </a:rPr>
              <a:t>的流程规范，令失信惩戒措施</a:t>
            </a:r>
            <a:r>
              <a:rPr lang="zh-CN" sz="2000" b="1" dirty="0">
                <a:latin typeface="微软雅黑" panose="020B0503020204020204" charset="-122"/>
                <a:ea typeface="微软雅黑" panose="020B0503020204020204" charset="-122"/>
              </a:rPr>
              <a:t>依法依规、于法有据。通过国家统一制定惩戒措施清单，可以确保惩戒措施清单的可靠性和稳定性，能够有效的防止惩戒措施的滥用。同时又对制定地方失信补充清单的程序作出了严格的限制。</a:t>
            </a:r>
            <a:endParaRPr lang="zh-CN" sz="2000" b="1" dirty="0">
              <a:latin typeface="微软雅黑" panose="020B0503020204020204" charset="-122"/>
              <a:ea typeface="微软雅黑" panose="020B0503020204020204" charset="-122"/>
            </a:endParaRPr>
          </a:p>
        </p:txBody>
      </p:sp>
      <p:sp>
        <p:nvSpPr>
          <p:cNvPr id="4" name="文本框 3"/>
          <p:cNvSpPr txBox="1"/>
          <p:nvPr/>
        </p:nvSpPr>
        <p:spPr>
          <a:xfrm>
            <a:off x="3966845" y="1238250"/>
            <a:ext cx="2316480" cy="521970"/>
          </a:xfrm>
          <a:prstGeom prst="rect">
            <a:avLst/>
          </a:prstGeom>
          <a:noFill/>
        </p:spPr>
        <p:txBody>
          <a:bodyPr wrap="none" rtlCol="0">
            <a:spAutoFit/>
          </a:bodyPr>
          <a:p>
            <a:r>
              <a:rPr sz="2800" b="1" dirty="0">
                <a:latin typeface="微软雅黑" panose="020B0503020204020204" charset="-122"/>
                <a:ea typeface="微软雅黑" panose="020B0503020204020204" charset="-122"/>
              </a:rPr>
              <a:t>失信惩戒相关</a:t>
            </a:r>
            <a:endParaRPr lang="zh-CN" sz="28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三、社会信用信息</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44" y="1707532"/>
            <a:ext cx="8748001" cy="147637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第三十条 鼓励市场主体在社会和经济活动中根据信用主体的信用状况，对守信主体采取给予优惠便利、增加交易机会等降低市场交易成本的措施;对失信主体采取取消优惠、提高保证金等增加市场交易成本的措施。</a:t>
            </a:r>
            <a:endParaRPr sz="2000" b="1" dirty="0">
              <a:latin typeface="微软雅黑" panose="020B0503020204020204" charset="-122"/>
              <a:ea typeface="微软雅黑" panose="020B0503020204020204" charset="-122"/>
              <a:sym typeface="+mn-ea"/>
            </a:endParaRPr>
          </a:p>
        </p:txBody>
      </p:sp>
      <p:grpSp>
        <p:nvGrpSpPr>
          <p:cNvPr id="3" name="组合 2"/>
          <p:cNvGrpSpPr/>
          <p:nvPr/>
        </p:nvGrpSpPr>
        <p:grpSpPr>
          <a:xfrm>
            <a:off x="0" y="3168015"/>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224244" y="4104022"/>
            <a:ext cx="8748001" cy="1476375"/>
          </a:xfrm>
          <a:prstGeom prst="rect">
            <a:avLst/>
          </a:prstGeom>
        </p:spPr>
        <p:txBody>
          <a:bodyPr wrap="square">
            <a:spAutoFit/>
          </a:bodyPr>
          <a:p>
            <a:pPr algn="just">
              <a:lnSpc>
                <a:spcPct val="150000"/>
              </a:lnSpc>
            </a:pPr>
            <a:r>
              <a:rPr lang="zh-CN" sz="2000" b="1" dirty="0">
                <a:latin typeface="微软雅黑" panose="020B0503020204020204" charset="-122"/>
                <a:ea typeface="微软雅黑" panose="020B0503020204020204" charset="-122"/>
                <a:sym typeface="+mn-ea"/>
              </a:rPr>
              <a:t>鼓励非国家机关和企事业单位使用信用信息，扩大了信用信息的适用范围，有效增强守信激励和失信惩戒的影响力，让各类信用主体共同参与社会信用体系建设，进而带动全社会提高诚信意识和信用水平。</a:t>
            </a:r>
            <a:endParaRPr lang="zh-CN" sz="2000"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8890" y="1584325"/>
            <a:ext cx="11535410" cy="3167762"/>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75" dirty="0"/>
          </a:p>
        </p:txBody>
      </p:sp>
      <p:sp>
        <p:nvSpPr>
          <p:cNvPr id="5" name="文本框 4"/>
          <p:cNvSpPr txBox="1">
            <a:spLocks noChangeArrowheads="1"/>
          </p:cNvSpPr>
          <p:nvPr/>
        </p:nvSpPr>
        <p:spPr bwMode="auto">
          <a:xfrm>
            <a:off x="3168015" y="2773045"/>
            <a:ext cx="7263765" cy="93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lnSpc>
                <a:spcPct val="120000"/>
              </a:lnSpc>
            </a:pPr>
            <a:r>
              <a:rPr sz="4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rPr>
              <a:t>信用主体权益保护</a:t>
            </a:r>
            <a:endParaRPr sz="4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p:txBody>
      </p:sp>
      <p:sp>
        <p:nvSpPr>
          <p:cNvPr id="8" name="文本框 7"/>
          <p:cNvSpPr txBox="1"/>
          <p:nvPr/>
        </p:nvSpPr>
        <p:spPr>
          <a:xfrm>
            <a:off x="1296014" y="2517448"/>
            <a:ext cx="1737813" cy="1445260"/>
          </a:xfrm>
          <a:prstGeom prst="rect">
            <a:avLst/>
          </a:prstGeom>
          <a:noFill/>
        </p:spPr>
        <p:txBody>
          <a:bodyPr wrap="square">
            <a:spAutoFit/>
          </a:bodyPr>
          <a:lstStyle/>
          <a:p>
            <a:r>
              <a:rPr lang="en-US" altLang="zh-CN" sz="8800" b="1" spc="224" dirty="0">
                <a:solidFill>
                  <a:schemeClr val="bg1"/>
                </a:solidFill>
                <a:effectLst>
                  <a:outerShdw blurRad="38100" dist="38100" dir="2700000" algn="tl">
                    <a:srgbClr val="000000">
                      <a:alpha val="43137"/>
                    </a:srgbClr>
                  </a:outerShdw>
                </a:effectLst>
              </a:rPr>
              <a:t>04</a:t>
            </a:r>
            <a:r>
              <a:rPr lang="en-US" altLang="zh-CN" sz="8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rPr>
              <a:t> </a:t>
            </a:r>
            <a:endParaRPr lang="zh-CN" altLang="en-US" sz="8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四、信用主体权益保护</a:t>
            </a:r>
            <a:endParaRPr lang="zh-CN" altLang="en-US" sz="2800" b="1" spc="224" dirty="0">
              <a:solidFill>
                <a:schemeClr val="accent5">
                  <a:lumMod val="75000"/>
                </a:schemeClr>
              </a:solidFill>
              <a:latin typeface="微软雅黑" panose="020B0503020204020204" charset="-122"/>
              <a:ea typeface="微软雅黑" panose="020B0503020204020204" charset="-122"/>
              <a:sym typeface="+mn-ea"/>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44" y="1707532"/>
            <a:ext cx="8748001" cy="147637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第三十一条 信用主体享有查询和复制自身社会信用信息的权利，有权知晓与其相关的社会信用信息的征集、使用等情况，以及其信用报告载明的信息来源和变动理由。</a:t>
            </a:r>
            <a:endParaRPr sz="2000" b="1" dirty="0">
              <a:latin typeface="微软雅黑" panose="020B0503020204020204" charset="-122"/>
              <a:ea typeface="微软雅黑" panose="020B0503020204020204" charset="-122"/>
              <a:sym typeface="+mn-ea"/>
            </a:endParaRPr>
          </a:p>
        </p:txBody>
      </p:sp>
      <p:grpSp>
        <p:nvGrpSpPr>
          <p:cNvPr id="3" name="组合 2"/>
          <p:cNvGrpSpPr/>
          <p:nvPr/>
        </p:nvGrpSpPr>
        <p:grpSpPr>
          <a:xfrm>
            <a:off x="0" y="3528060"/>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224244" y="4392312"/>
            <a:ext cx="8748001" cy="1476375"/>
          </a:xfrm>
          <a:prstGeom prst="rect">
            <a:avLst/>
          </a:prstGeom>
        </p:spPr>
        <p:txBody>
          <a:bodyPr wrap="square">
            <a:spAutoFit/>
          </a:bodyPr>
          <a:p>
            <a:pPr algn="just">
              <a:lnSpc>
                <a:spcPct val="150000"/>
              </a:lnSpc>
            </a:pPr>
            <a:r>
              <a:rPr lang="zh-CN" sz="2000" b="1" dirty="0">
                <a:latin typeface="微软雅黑" panose="020B0503020204020204" charset="-122"/>
                <a:ea typeface="微软雅黑" panose="020B0503020204020204" charset="-122"/>
                <a:sym typeface="+mn-ea"/>
              </a:rPr>
              <a:t>《条例》第31条明确了信用主体的知情权和访问权。此外，《条例》第16条规定，非公共信用信息需要由信用主体主动公开或者授权查询等方式才可获得，以此确认了信用主体在非公共信用信息方面享有同意权。</a:t>
            </a:r>
            <a:endParaRPr lang="zh-CN" sz="2000"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四、信用主体权益保护</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1707515"/>
            <a:ext cx="8896350" cy="147637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第三十二条 信用主体认为其社会信用信息的内容存在错误、遗漏，或者信息征集、披露、使用过程中侵犯其合法权益的，可以向社会信用信息提供单位或者社会信用工作主管部门提出异议申请。</a:t>
            </a:r>
            <a:endParaRPr sz="2000" b="1" dirty="0">
              <a:latin typeface="微软雅黑" panose="020B0503020204020204" charset="-122"/>
              <a:ea typeface="微软雅黑" panose="020B0503020204020204" charset="-122"/>
              <a:sym typeface="+mn-ea"/>
            </a:endParaRPr>
          </a:p>
        </p:txBody>
      </p:sp>
      <p:grpSp>
        <p:nvGrpSpPr>
          <p:cNvPr id="3" name="组合 2"/>
          <p:cNvGrpSpPr/>
          <p:nvPr/>
        </p:nvGrpSpPr>
        <p:grpSpPr>
          <a:xfrm>
            <a:off x="0" y="3528060"/>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224244" y="4392312"/>
            <a:ext cx="8748001" cy="553085"/>
          </a:xfrm>
          <a:prstGeom prst="rect">
            <a:avLst/>
          </a:prstGeom>
        </p:spPr>
        <p:txBody>
          <a:bodyPr wrap="square">
            <a:spAutoFit/>
          </a:bodyPr>
          <a:p>
            <a:pPr algn="just">
              <a:lnSpc>
                <a:spcPct val="150000"/>
              </a:lnSpc>
            </a:pPr>
            <a:r>
              <a:rPr lang="zh-CN" sz="2000" b="1" dirty="0">
                <a:latin typeface="微软雅黑" panose="020B0503020204020204" charset="-122"/>
                <a:ea typeface="微软雅黑" panose="020B0503020204020204" charset="-122"/>
                <a:sym typeface="+mn-ea"/>
              </a:rPr>
              <a:t>明确了信用主体的异议权。</a:t>
            </a:r>
            <a:endParaRPr lang="zh-CN" sz="2000"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四、信用主体权益保护</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1707515"/>
            <a:ext cx="8896350" cy="147637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第三十三条 社会信用信息提供单位发现其向社会信用信息共享平台提供的信用信息存在错误、遗漏的，应当及时更改，并将更改后的信息在三个工作日内报送社会信用信息共享平台。</a:t>
            </a:r>
            <a:endParaRPr sz="2000" b="1" dirty="0">
              <a:latin typeface="微软雅黑" panose="020B0503020204020204" charset="-122"/>
              <a:ea typeface="微软雅黑" panose="020B0503020204020204" charset="-122"/>
              <a:sym typeface="+mn-ea"/>
            </a:endParaRPr>
          </a:p>
        </p:txBody>
      </p:sp>
      <p:grpSp>
        <p:nvGrpSpPr>
          <p:cNvPr id="3" name="组合 2"/>
          <p:cNvGrpSpPr/>
          <p:nvPr/>
        </p:nvGrpSpPr>
        <p:grpSpPr>
          <a:xfrm>
            <a:off x="0" y="3528060"/>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224244" y="4392312"/>
            <a:ext cx="8748001" cy="553085"/>
          </a:xfrm>
          <a:prstGeom prst="rect">
            <a:avLst/>
          </a:prstGeom>
        </p:spPr>
        <p:txBody>
          <a:bodyPr wrap="square">
            <a:spAutoFit/>
          </a:bodyPr>
          <a:p>
            <a:pPr algn="just">
              <a:lnSpc>
                <a:spcPct val="150000"/>
              </a:lnSpc>
            </a:pPr>
            <a:r>
              <a:rPr sz="2000" b="1" dirty="0">
                <a:latin typeface="微软雅黑" panose="020B0503020204020204" charset="-122"/>
                <a:ea typeface="微软雅黑" panose="020B0503020204020204" charset="-122"/>
                <a:sym typeface="+mn-ea"/>
              </a:rPr>
              <a:t>规定了信息提供单位主动纠正机制</a:t>
            </a:r>
            <a:r>
              <a:rPr lang="zh-CN" sz="2000" b="1" dirty="0">
                <a:latin typeface="微软雅黑" panose="020B0503020204020204" charset="-122"/>
                <a:ea typeface="微软雅黑" panose="020B0503020204020204" charset="-122"/>
                <a:sym typeface="+mn-ea"/>
              </a:rPr>
              <a:t>。</a:t>
            </a:r>
            <a:endParaRPr lang="zh-CN" sz="2000"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四、信用主体权益保护</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1707515"/>
            <a:ext cx="8389620" cy="239966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第三十四条 信用主体的公共信用信息归集后，认定信用主体信用状态的判决书、裁定书、行政处罚决定书等生效法律文书被依法撤销或者变更的，原公共信用信息提供单位应当及时书面告知同级人民政府社会信用工作主管部门，社会信用工作主管部门应当在收到该书面通知之日起三个工作日内作出相应修改。</a:t>
            </a:r>
            <a:endParaRPr sz="2000" b="1" dirty="0">
              <a:latin typeface="微软雅黑" panose="020B0503020204020204" charset="-122"/>
              <a:ea typeface="微软雅黑" panose="020B0503020204020204" charset="-122"/>
              <a:sym typeface="+mn-ea"/>
            </a:endParaRPr>
          </a:p>
        </p:txBody>
      </p:sp>
      <p:grpSp>
        <p:nvGrpSpPr>
          <p:cNvPr id="3" name="组合 2"/>
          <p:cNvGrpSpPr/>
          <p:nvPr/>
        </p:nvGrpSpPr>
        <p:grpSpPr>
          <a:xfrm>
            <a:off x="0" y="4176395"/>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224280" y="5095875"/>
            <a:ext cx="9133205" cy="553085"/>
          </a:xfrm>
          <a:prstGeom prst="rect">
            <a:avLst/>
          </a:prstGeom>
        </p:spPr>
        <p:txBody>
          <a:bodyPr wrap="square">
            <a:spAutoFit/>
          </a:bodyPr>
          <a:p>
            <a:pPr algn="just">
              <a:lnSpc>
                <a:spcPct val="150000"/>
              </a:lnSpc>
            </a:pPr>
            <a:r>
              <a:rPr lang="zh-CN" sz="2000" b="1" dirty="0">
                <a:latin typeface="微软雅黑" panose="020B0503020204020204" charset="-122"/>
                <a:ea typeface="微软雅黑" panose="020B0503020204020204" charset="-122"/>
                <a:sym typeface="+mn-ea"/>
              </a:rPr>
              <a:t>保障信用主体失信信息删除权益，</a:t>
            </a:r>
            <a:r>
              <a:rPr sz="2000" b="1" dirty="0">
                <a:latin typeface="微软雅黑" panose="020B0503020204020204" charset="-122"/>
                <a:ea typeface="微软雅黑" panose="020B0503020204020204" charset="-122"/>
                <a:sym typeface="+mn-ea"/>
              </a:rPr>
              <a:t>规定了权力机关的主动审查义务</a:t>
            </a:r>
            <a:r>
              <a:rPr lang="zh-CN" sz="2000" b="1" dirty="0">
                <a:latin typeface="微软雅黑" panose="020B0503020204020204" charset="-122"/>
                <a:ea typeface="微软雅黑" panose="020B0503020204020204" charset="-122"/>
                <a:sym typeface="+mn-ea"/>
              </a:rPr>
              <a:t>。</a:t>
            </a:r>
            <a:endParaRPr lang="zh-CN" sz="2000"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四、信用主体权益保护</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1707515"/>
            <a:ext cx="8896350" cy="147637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第三十五条 社会信用信息共享平台对外提供信用主体失信信息查询服务的期限按照国家规定执行。失信主体在查询期限届满时尚处于惩戒期限内的，查询期限延长至失信惩戒结束之日。</a:t>
            </a:r>
            <a:endParaRPr sz="2000" b="1" dirty="0">
              <a:latin typeface="微软雅黑" panose="020B0503020204020204" charset="-122"/>
              <a:ea typeface="微软雅黑" panose="020B0503020204020204" charset="-122"/>
              <a:sym typeface="+mn-ea"/>
            </a:endParaRPr>
          </a:p>
        </p:txBody>
      </p:sp>
      <p:grpSp>
        <p:nvGrpSpPr>
          <p:cNvPr id="3" name="组合 2"/>
          <p:cNvGrpSpPr/>
          <p:nvPr/>
        </p:nvGrpSpPr>
        <p:grpSpPr>
          <a:xfrm>
            <a:off x="0" y="3528060"/>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224244" y="4392312"/>
            <a:ext cx="8748001" cy="553085"/>
          </a:xfrm>
          <a:prstGeom prst="rect">
            <a:avLst/>
          </a:prstGeom>
        </p:spPr>
        <p:txBody>
          <a:bodyPr wrap="square">
            <a:spAutoFit/>
          </a:bodyPr>
          <a:p>
            <a:pPr algn="just">
              <a:lnSpc>
                <a:spcPct val="150000"/>
              </a:lnSpc>
            </a:pPr>
            <a:r>
              <a:rPr lang="zh-CN" sz="2000" b="1" dirty="0">
                <a:latin typeface="微软雅黑" panose="020B0503020204020204" charset="-122"/>
                <a:ea typeface="微软雅黑" panose="020B0503020204020204" charset="-122"/>
                <a:sym typeface="+mn-ea"/>
              </a:rPr>
              <a:t>明确了失信信息查询期限。</a:t>
            </a:r>
            <a:endParaRPr lang="zh-CN" sz="2000"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四、信用主体权益保护</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1707515"/>
            <a:ext cx="9269730" cy="239966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第三十六条 在查询期限内，信用主体主动纠正失信行为、消除不利影响的，可以向社会信用信息提供单位提出书面修复申请以及相关证明材料，社会信用信息提供单位受理后应当按照国家有关规定进行处理，并将处理结果及时书面告知申请人。符合信用修复规定的，社会信用信息共享平台不再对外提供失信信息查询。法律、法规或者国家规定不予修复的除外。</a:t>
            </a:r>
            <a:endParaRPr sz="2000" b="1" dirty="0">
              <a:latin typeface="微软雅黑" panose="020B0503020204020204" charset="-122"/>
              <a:ea typeface="微软雅黑" panose="020B0503020204020204" charset="-122"/>
              <a:sym typeface="+mn-ea"/>
            </a:endParaRPr>
          </a:p>
        </p:txBody>
      </p:sp>
      <p:grpSp>
        <p:nvGrpSpPr>
          <p:cNvPr id="3" name="组合 2"/>
          <p:cNvGrpSpPr/>
          <p:nvPr/>
        </p:nvGrpSpPr>
        <p:grpSpPr>
          <a:xfrm>
            <a:off x="0" y="4107180"/>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224280" y="4779645"/>
            <a:ext cx="9305290" cy="1014730"/>
          </a:xfrm>
          <a:prstGeom prst="rect">
            <a:avLst/>
          </a:prstGeom>
        </p:spPr>
        <p:txBody>
          <a:bodyPr wrap="square">
            <a:spAutoFit/>
          </a:bodyPr>
          <a:p>
            <a:pPr algn="just">
              <a:lnSpc>
                <a:spcPct val="150000"/>
              </a:lnSpc>
            </a:pPr>
            <a:r>
              <a:rPr lang="zh-CN" sz="2000" b="1" dirty="0">
                <a:latin typeface="微软雅黑" panose="020B0503020204020204" charset="-122"/>
                <a:ea typeface="微软雅黑" panose="020B0503020204020204" charset="-122"/>
                <a:sym typeface="+mn-ea"/>
              </a:rPr>
              <a:t>明确信用主体在满足主动纠正失信行为、消除不利影响的条件下可申请信用信息修复。</a:t>
            </a:r>
            <a:endParaRPr lang="zh-CN" sz="2000"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8890" y="1584325"/>
            <a:ext cx="11535410" cy="3167762"/>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75" dirty="0"/>
          </a:p>
        </p:txBody>
      </p:sp>
      <p:sp>
        <p:nvSpPr>
          <p:cNvPr id="5" name="文本框 4"/>
          <p:cNvSpPr txBox="1">
            <a:spLocks noChangeArrowheads="1"/>
          </p:cNvSpPr>
          <p:nvPr/>
        </p:nvSpPr>
        <p:spPr bwMode="auto">
          <a:xfrm>
            <a:off x="2663825" y="2773045"/>
            <a:ext cx="7263765" cy="93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lnSpc>
                <a:spcPct val="120000"/>
              </a:lnSpc>
            </a:pPr>
            <a:r>
              <a:rPr lang="zh-CN" altLang="en-US" sz="4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rPr>
              <a:t>总</a:t>
            </a:r>
            <a:r>
              <a:rPr lang="en-US" altLang="zh-CN" sz="4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rPr>
              <a:t>    </a:t>
            </a:r>
            <a:r>
              <a:rPr lang="zh-CN" altLang="en-US" sz="4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rPr>
              <a:t>则</a:t>
            </a:r>
            <a:endParaRPr lang="zh-CN" altLang="en-US" sz="4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endParaRPr>
          </a:p>
        </p:txBody>
      </p:sp>
      <p:sp>
        <p:nvSpPr>
          <p:cNvPr id="8" name="文本框 7"/>
          <p:cNvSpPr txBox="1"/>
          <p:nvPr/>
        </p:nvSpPr>
        <p:spPr>
          <a:xfrm>
            <a:off x="1800204" y="2517448"/>
            <a:ext cx="1737813" cy="1445260"/>
          </a:xfrm>
          <a:prstGeom prst="rect">
            <a:avLst/>
          </a:prstGeom>
          <a:noFill/>
        </p:spPr>
        <p:txBody>
          <a:bodyPr wrap="square">
            <a:spAutoFit/>
          </a:bodyPr>
          <a:lstStyle/>
          <a:p>
            <a:r>
              <a:rPr lang="en-US" altLang="zh-CN" sz="8800" b="1" spc="224" dirty="0">
                <a:solidFill>
                  <a:schemeClr val="bg1"/>
                </a:solidFill>
                <a:effectLst>
                  <a:outerShdw blurRad="38100" dist="38100" dir="2700000" algn="tl">
                    <a:srgbClr val="000000">
                      <a:alpha val="43137"/>
                    </a:srgbClr>
                  </a:outerShdw>
                </a:effectLst>
              </a:rPr>
              <a:t>01</a:t>
            </a:r>
            <a:r>
              <a:rPr lang="en-US" altLang="zh-CN" sz="8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rPr>
              <a:t> </a:t>
            </a:r>
            <a:endParaRPr lang="zh-CN" altLang="en-US" sz="8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8890" y="1584325"/>
            <a:ext cx="11535410" cy="3167762"/>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75" dirty="0"/>
          </a:p>
        </p:txBody>
      </p:sp>
      <p:sp>
        <p:nvSpPr>
          <p:cNvPr id="5" name="文本框 4"/>
          <p:cNvSpPr txBox="1">
            <a:spLocks noChangeArrowheads="1"/>
          </p:cNvSpPr>
          <p:nvPr/>
        </p:nvSpPr>
        <p:spPr bwMode="auto">
          <a:xfrm>
            <a:off x="3168015" y="2773045"/>
            <a:ext cx="7263765" cy="93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lnSpc>
                <a:spcPct val="120000"/>
              </a:lnSpc>
            </a:pPr>
            <a:r>
              <a:rPr sz="4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rPr>
              <a:t>信用服务行业规范与发展</a:t>
            </a:r>
            <a:endParaRPr sz="4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p:txBody>
      </p:sp>
      <p:sp>
        <p:nvSpPr>
          <p:cNvPr id="8" name="文本框 7"/>
          <p:cNvSpPr txBox="1"/>
          <p:nvPr/>
        </p:nvSpPr>
        <p:spPr>
          <a:xfrm>
            <a:off x="1296014" y="2517448"/>
            <a:ext cx="1737813" cy="1445260"/>
          </a:xfrm>
          <a:prstGeom prst="rect">
            <a:avLst/>
          </a:prstGeom>
          <a:noFill/>
        </p:spPr>
        <p:txBody>
          <a:bodyPr wrap="square">
            <a:spAutoFit/>
          </a:bodyPr>
          <a:lstStyle/>
          <a:p>
            <a:r>
              <a:rPr lang="en-US" altLang="zh-CN" sz="8800" b="1" spc="224" dirty="0">
                <a:solidFill>
                  <a:schemeClr val="bg1"/>
                </a:solidFill>
                <a:effectLst>
                  <a:outerShdw blurRad="38100" dist="38100" dir="2700000" algn="tl">
                    <a:srgbClr val="000000">
                      <a:alpha val="43137"/>
                    </a:srgbClr>
                  </a:outerShdw>
                </a:effectLst>
              </a:rPr>
              <a:t>05</a:t>
            </a:r>
            <a:r>
              <a:rPr lang="en-US" altLang="zh-CN" sz="8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rPr>
              <a:t> </a:t>
            </a:r>
            <a:endParaRPr lang="zh-CN" altLang="en-US" sz="8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五、信用服务行业规范与发展</a:t>
            </a:r>
            <a:endParaRPr lang="zh-CN" altLang="en-US" sz="2800" b="1" spc="224" dirty="0">
              <a:solidFill>
                <a:schemeClr val="accent5">
                  <a:lumMod val="75000"/>
                </a:schemeClr>
              </a:solidFill>
              <a:latin typeface="微软雅黑" panose="020B0503020204020204" charset="-122"/>
              <a:ea typeface="微软雅黑" panose="020B0503020204020204" charset="-122"/>
              <a:sym typeface="+mn-ea"/>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1944370"/>
            <a:ext cx="9269730" cy="1014730"/>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第三十七条 社会信用工作主管部门应当加强对信用服务机构的培育和监督管理，制定规范信用服务行业发展的政策措施，促进信用服务行业健康有序发展。</a:t>
            </a:r>
            <a:endParaRPr sz="2000" b="1" dirty="0">
              <a:latin typeface="微软雅黑" panose="020B0503020204020204" charset="-122"/>
              <a:ea typeface="微软雅黑" panose="020B0503020204020204" charset="-122"/>
              <a:sym typeface="+mn-ea"/>
            </a:endParaRPr>
          </a:p>
        </p:txBody>
      </p:sp>
      <p:grpSp>
        <p:nvGrpSpPr>
          <p:cNvPr id="3" name="组合 2"/>
          <p:cNvGrpSpPr/>
          <p:nvPr/>
        </p:nvGrpSpPr>
        <p:grpSpPr>
          <a:xfrm>
            <a:off x="0" y="3420745"/>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224280" y="4464050"/>
            <a:ext cx="9305290" cy="1014730"/>
          </a:xfrm>
          <a:prstGeom prst="rect">
            <a:avLst/>
          </a:prstGeom>
        </p:spPr>
        <p:txBody>
          <a:bodyPr wrap="square">
            <a:spAutoFit/>
          </a:bodyPr>
          <a:p>
            <a:pPr algn="just">
              <a:lnSpc>
                <a:spcPct val="150000"/>
              </a:lnSpc>
            </a:pPr>
            <a:r>
              <a:rPr sz="2000" b="1" dirty="0">
                <a:latin typeface="微软雅黑" panose="020B0503020204020204" charset="-122"/>
                <a:ea typeface="微软雅黑" panose="020B0503020204020204" charset="-122"/>
                <a:sym typeface="+mn-ea"/>
              </a:rPr>
              <a:t>对政府部门如何在新形势下培育和促进信用服务行业高质量发展提出了更高的要求，行之有效的政府培育和监督管理将为信用服务行业开拓广阔的发展空间</a:t>
            </a:r>
            <a:r>
              <a:rPr lang="zh-CN" sz="2000" b="1" dirty="0">
                <a:latin typeface="微软雅黑" panose="020B0503020204020204" charset="-122"/>
                <a:ea typeface="微软雅黑" panose="020B0503020204020204" charset="-122"/>
                <a:sym typeface="+mn-ea"/>
              </a:rPr>
              <a:t>。</a:t>
            </a:r>
            <a:endParaRPr lang="zh-CN" sz="2000"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五、信用服务行业规范与发展</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06500" y="1612900"/>
            <a:ext cx="9269730" cy="147637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第三十八条 信用服务机构收集、处理社会信用信息和提供信用服务和产品，应当遵循客观、公正和审慎的原则，依法接受监督管理。</a:t>
            </a:r>
            <a:endParaRPr sz="2000" b="1" dirty="0">
              <a:latin typeface="微软雅黑" panose="020B0503020204020204" charset="-122"/>
              <a:ea typeface="微软雅黑" panose="020B0503020204020204" charset="-122"/>
              <a:sym typeface="+mn-ea"/>
            </a:endParaRPr>
          </a:p>
          <a:p>
            <a:pPr algn="just">
              <a:lnSpc>
                <a:spcPct val="150000"/>
              </a:lnSpc>
            </a:pPr>
            <a:r>
              <a:rPr sz="2000" b="1" dirty="0">
                <a:latin typeface="微软雅黑" panose="020B0503020204020204" charset="-122"/>
                <a:ea typeface="微软雅黑" panose="020B0503020204020204" charset="-122"/>
                <a:sym typeface="+mn-ea"/>
              </a:rPr>
              <a:t>第三十九条 信用服务机构不得通过虚假宣传、承诺评价等级等方式承揽业务。</a:t>
            </a:r>
            <a:endParaRPr sz="2000" b="1" dirty="0">
              <a:latin typeface="微软雅黑" panose="020B0503020204020204" charset="-122"/>
              <a:ea typeface="微软雅黑" panose="020B0503020204020204" charset="-122"/>
              <a:sym typeface="+mn-ea"/>
            </a:endParaRPr>
          </a:p>
        </p:txBody>
      </p:sp>
      <p:grpSp>
        <p:nvGrpSpPr>
          <p:cNvPr id="3" name="组合 2"/>
          <p:cNvGrpSpPr/>
          <p:nvPr/>
        </p:nvGrpSpPr>
        <p:grpSpPr>
          <a:xfrm>
            <a:off x="-635" y="3168015"/>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206500" y="3844925"/>
            <a:ext cx="9305290" cy="2168525"/>
          </a:xfrm>
          <a:prstGeom prst="rect">
            <a:avLst/>
          </a:prstGeom>
        </p:spPr>
        <p:txBody>
          <a:bodyPr wrap="square">
            <a:spAutoFit/>
          </a:bodyPr>
          <a:p>
            <a:pPr algn="just">
              <a:lnSpc>
                <a:spcPct val="150000"/>
              </a:lnSpc>
            </a:pPr>
            <a:r>
              <a:rPr b="1" dirty="0">
                <a:latin typeface="微软雅黑" panose="020B0503020204020204" charset="-122"/>
                <a:ea typeface="微软雅黑" panose="020B0503020204020204" charset="-122"/>
                <a:sym typeface="+mn-ea"/>
              </a:rPr>
              <a:t>加强自身信用建设是对信用服务机构的基本要求，《条例》指出信用服务机构在收集、处理社会信用信息和提供信用服务和产品过程中，应当遵循客观、公正和审慎的原则，依法依规经营，只有不断加强自身信用建设、提高服务质量，才能赢得政府、市场的信任，享受到信用服务市场的红利并逐渐发展壮大，《条例》为信用服务机构提升公信力和竞争力明确了基本前提。</a:t>
            </a:r>
            <a:endParaRPr lang="zh-CN"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五、信用服务行业规范与发展</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2" name="矩形 1"/>
          <p:cNvSpPr/>
          <p:nvPr/>
        </p:nvSpPr>
        <p:spPr>
          <a:xfrm>
            <a:off x="1151854" y="2520332"/>
            <a:ext cx="8748001" cy="1938020"/>
          </a:xfrm>
          <a:prstGeom prst="rect">
            <a:avLst/>
          </a:prstGeom>
        </p:spPr>
        <p:txBody>
          <a:bodyPr wrap="square">
            <a:spAutoFit/>
          </a:bodyPr>
          <a:lstStyle/>
          <a:p>
            <a:pPr algn="just">
              <a:lnSpc>
                <a:spcPct val="150000"/>
              </a:lnSpc>
            </a:pPr>
            <a:r>
              <a:rPr lang="zh-CN" sz="2000" b="1" dirty="0">
                <a:latin typeface="微软雅黑" panose="020B0503020204020204" charset="-122"/>
                <a:ea typeface="微软雅黑" panose="020B0503020204020204" charset="-122"/>
              </a:rPr>
              <a:t>第三十七条、第三十八条、第三十九条：</a:t>
            </a:r>
            <a:endParaRPr lang="zh-CN"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rPr>
              <a:t>信用服务机构是社会信用体系建设的关键一环，相比较一般市场主体，其失信行为造成的负面影响更大，性质更恶劣，因此，信用服务行业的规范是推动社会信用体系建设的重要基础。</a:t>
            </a:r>
            <a:endParaRPr sz="20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五、信用服务行业规范与发展</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06500" y="1612900"/>
            <a:ext cx="9269730" cy="1014730"/>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第四十条 鼓励信用服务机构通过信用评级、信用担保、信用管理咨询以及培训等，为社会提供信用服务和产品。</a:t>
            </a:r>
            <a:endParaRPr sz="2000" b="1" dirty="0">
              <a:latin typeface="微软雅黑" panose="020B0503020204020204" charset="-122"/>
              <a:ea typeface="微软雅黑" panose="020B0503020204020204" charset="-122"/>
              <a:sym typeface="+mn-ea"/>
            </a:endParaRPr>
          </a:p>
        </p:txBody>
      </p:sp>
      <p:grpSp>
        <p:nvGrpSpPr>
          <p:cNvPr id="3" name="组合 2"/>
          <p:cNvGrpSpPr/>
          <p:nvPr/>
        </p:nvGrpSpPr>
        <p:grpSpPr>
          <a:xfrm>
            <a:off x="-3810" y="2855595"/>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206500" y="3816350"/>
            <a:ext cx="9305290" cy="1938020"/>
          </a:xfrm>
          <a:prstGeom prst="rect">
            <a:avLst/>
          </a:prstGeom>
        </p:spPr>
        <p:txBody>
          <a:bodyPr wrap="square">
            <a:spAutoFit/>
          </a:bodyPr>
          <a:p>
            <a:pPr algn="just">
              <a:lnSpc>
                <a:spcPct val="150000"/>
              </a:lnSpc>
            </a:pPr>
            <a:r>
              <a:rPr sz="2000" b="1" dirty="0">
                <a:latin typeface="微软雅黑" panose="020B0503020204020204" charset="-122"/>
                <a:ea typeface="微软雅黑" panose="020B0503020204020204" charset="-122"/>
                <a:sym typeface="+mn-ea"/>
              </a:rPr>
              <a:t>信用服务市场的不断扩张，尤其是以各级政府部门和大型企事业单位为代表的信用评级、信用担保、信用管理咨以及培训等信用产品和服务需求的稳健增长，以及以大数据和区块链等技术为基础的信用科技的日益成熟，将为信用服务行业发展奠定坚实的市场基础和技术基础</a:t>
            </a:r>
            <a:r>
              <a:rPr lang="zh-CN" sz="2000" b="1" dirty="0">
                <a:latin typeface="微软雅黑" panose="020B0503020204020204" charset="-122"/>
                <a:ea typeface="微软雅黑" panose="020B0503020204020204" charset="-122"/>
                <a:sym typeface="+mn-ea"/>
              </a:rPr>
              <a:t>。</a:t>
            </a:r>
            <a:endParaRPr lang="zh-CN" sz="2000"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五、信用服务行业规范与发展</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06500" y="1612900"/>
            <a:ext cx="9269730" cy="1014730"/>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第四十一条 信用服务行业协会应当加强行业自律管理，制定行业标准、技术规范和管理规范，开展宣传培训和行业信息发布等活动，提升行业服务能力和公信力。</a:t>
            </a:r>
            <a:endParaRPr sz="2000" b="1" dirty="0">
              <a:latin typeface="微软雅黑" panose="020B0503020204020204" charset="-122"/>
              <a:ea typeface="微软雅黑" panose="020B0503020204020204" charset="-122"/>
              <a:sym typeface="+mn-ea"/>
            </a:endParaRPr>
          </a:p>
        </p:txBody>
      </p:sp>
      <p:grpSp>
        <p:nvGrpSpPr>
          <p:cNvPr id="3" name="组合 2"/>
          <p:cNvGrpSpPr/>
          <p:nvPr/>
        </p:nvGrpSpPr>
        <p:grpSpPr>
          <a:xfrm>
            <a:off x="-3810" y="2855595"/>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206500" y="3816350"/>
            <a:ext cx="9305290" cy="1476375"/>
          </a:xfrm>
          <a:prstGeom prst="rect">
            <a:avLst/>
          </a:prstGeom>
        </p:spPr>
        <p:txBody>
          <a:bodyPr wrap="square">
            <a:spAutoFit/>
          </a:bodyPr>
          <a:p>
            <a:pPr algn="just">
              <a:lnSpc>
                <a:spcPct val="150000"/>
              </a:lnSpc>
            </a:pPr>
            <a:r>
              <a:rPr sz="2000" b="1" dirty="0">
                <a:latin typeface="微软雅黑" panose="020B0503020204020204" charset="-122"/>
                <a:ea typeface="微软雅黑" panose="020B0503020204020204" charset="-122"/>
                <a:sym typeface="+mn-ea"/>
              </a:rPr>
              <a:t>由信用服务行业协会组织信用服务机构共同制定行业标准、技术规划和管理规范，增强行业诚信守法、公平竞争的意识，将整体提升信用服务行业服务能力和公信力</a:t>
            </a:r>
            <a:r>
              <a:rPr lang="zh-CN" sz="2000" b="1" dirty="0">
                <a:latin typeface="微软雅黑" panose="020B0503020204020204" charset="-122"/>
                <a:ea typeface="微软雅黑" panose="020B0503020204020204" charset="-122"/>
                <a:sym typeface="+mn-ea"/>
              </a:rPr>
              <a:t>。</a:t>
            </a:r>
            <a:endParaRPr lang="zh-CN" sz="2000"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五、信用服务行业规范与发展</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06500" y="1612900"/>
            <a:ext cx="9269730" cy="1014730"/>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第四十二条 鼓励高等院校、中等职业院校开设信用管理相关专业，培养信用服务专业人才。</a:t>
            </a:r>
            <a:endParaRPr sz="2000" b="1" dirty="0">
              <a:latin typeface="微软雅黑" panose="020B0503020204020204" charset="-122"/>
              <a:ea typeface="微软雅黑" panose="020B0503020204020204" charset="-122"/>
              <a:sym typeface="+mn-ea"/>
            </a:endParaRPr>
          </a:p>
        </p:txBody>
      </p:sp>
      <p:grpSp>
        <p:nvGrpSpPr>
          <p:cNvPr id="3" name="组合 2"/>
          <p:cNvGrpSpPr/>
          <p:nvPr/>
        </p:nvGrpSpPr>
        <p:grpSpPr>
          <a:xfrm>
            <a:off x="-3810" y="2855595"/>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206500" y="3816350"/>
            <a:ext cx="9305290" cy="1938020"/>
          </a:xfrm>
          <a:prstGeom prst="rect">
            <a:avLst/>
          </a:prstGeom>
        </p:spPr>
        <p:txBody>
          <a:bodyPr wrap="square">
            <a:spAutoFit/>
          </a:bodyPr>
          <a:p>
            <a:pPr algn="just">
              <a:lnSpc>
                <a:spcPct val="150000"/>
              </a:lnSpc>
            </a:pPr>
            <a:r>
              <a:rPr sz="2000" b="1" dirty="0">
                <a:latin typeface="微软雅黑" panose="020B0503020204020204" charset="-122"/>
                <a:ea typeface="微软雅黑" panose="020B0503020204020204" charset="-122"/>
                <a:sym typeface="+mn-ea"/>
              </a:rPr>
              <a:t>信用服务行业的发展人才是核心，《条例》立足长远和全局，在鼓励高等教育和职业教育培育信用管理专业人才的同时，也高度重视人才引进的问题，推动人才培养与行业发展同向同行，将为我省信用服务行业高质量发展提供强有力的智力支撑。</a:t>
            </a:r>
            <a:endParaRPr lang="zh-CN" sz="2000"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8890" y="1584325"/>
            <a:ext cx="11535410" cy="3167762"/>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75" dirty="0"/>
          </a:p>
        </p:txBody>
      </p:sp>
      <p:sp>
        <p:nvSpPr>
          <p:cNvPr id="5" name="文本框 4"/>
          <p:cNvSpPr txBox="1">
            <a:spLocks noChangeArrowheads="1"/>
          </p:cNvSpPr>
          <p:nvPr/>
        </p:nvSpPr>
        <p:spPr bwMode="auto">
          <a:xfrm>
            <a:off x="3168015" y="2846070"/>
            <a:ext cx="7263765" cy="786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sz="4800" b="1" dirty="0">
                <a:solidFill>
                  <a:schemeClr val="bg1"/>
                </a:solidFill>
                <a:latin typeface="微软雅黑" panose="020B0503020204020204" charset="-122"/>
                <a:ea typeface="微软雅黑" panose="020B0503020204020204" charset="-122"/>
                <a:sym typeface="+mn-ea"/>
              </a:rPr>
              <a:t>其他条款</a:t>
            </a:r>
            <a:endParaRPr lang="zh-CN" sz="4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p:txBody>
      </p:sp>
      <p:sp>
        <p:nvSpPr>
          <p:cNvPr id="8" name="文本框 7"/>
          <p:cNvSpPr txBox="1"/>
          <p:nvPr/>
        </p:nvSpPr>
        <p:spPr>
          <a:xfrm>
            <a:off x="1296014" y="2517448"/>
            <a:ext cx="1737813" cy="1445260"/>
          </a:xfrm>
          <a:prstGeom prst="rect">
            <a:avLst/>
          </a:prstGeom>
          <a:noFill/>
        </p:spPr>
        <p:txBody>
          <a:bodyPr wrap="square">
            <a:spAutoFit/>
          </a:bodyPr>
          <a:lstStyle/>
          <a:p>
            <a:r>
              <a:rPr lang="en-US" altLang="zh-CN" sz="8800" b="1" spc="224" dirty="0">
                <a:solidFill>
                  <a:schemeClr val="bg1"/>
                </a:solidFill>
                <a:effectLst>
                  <a:outerShdw blurRad="38100" dist="38100" dir="2700000" algn="tl">
                    <a:srgbClr val="000000">
                      <a:alpha val="43137"/>
                    </a:srgbClr>
                  </a:outerShdw>
                </a:effectLst>
              </a:rPr>
              <a:t>06</a:t>
            </a:r>
            <a:r>
              <a:rPr lang="en-US" altLang="zh-CN" sz="8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rPr>
              <a:t> </a:t>
            </a:r>
            <a:endParaRPr lang="zh-CN" altLang="en-US" sz="8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rPr>
              <a:t>六、</a:t>
            </a:r>
            <a:r>
              <a:rPr lang="zh-CN" altLang="en-US" sz="2800" b="1" spc="224" dirty="0">
                <a:solidFill>
                  <a:schemeClr val="accent5">
                    <a:lumMod val="75000"/>
                  </a:schemeClr>
                </a:solidFill>
                <a:latin typeface="微软雅黑" panose="020B0503020204020204" charset="-122"/>
                <a:ea typeface="微软雅黑" panose="020B0503020204020204" charset="-122"/>
              </a:rPr>
              <a:t>其他条款</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44" y="2016142"/>
            <a:ext cx="8748001" cy="332295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rPr>
              <a:t>第三条 社会信用体系建设工作应当坚持政府推动、社会共建、信息共享、保护权益、奖惩结合的原则。</a:t>
            </a:r>
            <a:endParaRPr sz="2000" b="1" dirty="0">
              <a:latin typeface="微软雅黑" panose="020B0503020204020204" charset="-122"/>
              <a:ea typeface="微软雅黑" panose="020B0503020204020204" charset="-122"/>
            </a:endParaRPr>
          </a:p>
          <a:p>
            <a:pPr algn="just">
              <a:lnSpc>
                <a:spcPct val="150000"/>
              </a:lnSpc>
            </a:pP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rPr>
              <a:t>第四条 县级以上人民政府应当加强对社会信用工作的领导，将社会信用体系建设纳入国民经济和社会发展规划;编制社会信用体系建设规划，保障工作经费，将社会信用工作纳入目标责任制考核体系;建立健全社会信用体系建设协调机制，统筹推进社会信用体系建设。</a:t>
            </a:r>
            <a:endParaRPr sz="20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六、其他条款</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44" y="2087897"/>
            <a:ext cx="8748001" cy="332295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第五条 省人民政府发展改革部门是全省社会信用工作主管部门，负责制定全省社会信用体系建设的相关管理规范和政策措施，指导、协调、监督、管理全省社会信用体系建设工作。</a:t>
            </a:r>
            <a:endParaRPr sz="2000" b="1" dirty="0">
              <a:latin typeface="微软雅黑" panose="020B0503020204020204" charset="-122"/>
              <a:ea typeface="微软雅黑" panose="020B0503020204020204" charset="-122"/>
              <a:sym typeface="+mn-ea"/>
            </a:endParaRPr>
          </a:p>
          <a:p>
            <a:pPr algn="just">
              <a:lnSpc>
                <a:spcPct val="150000"/>
              </a:lnSpc>
            </a:pPr>
            <a:endParaRPr sz="2000" b="1" dirty="0">
              <a:latin typeface="微软雅黑" panose="020B0503020204020204" charset="-122"/>
              <a:ea typeface="微软雅黑" panose="020B0503020204020204" charset="-122"/>
              <a:sym typeface="+mn-ea"/>
            </a:endParaRPr>
          </a:p>
          <a:p>
            <a:pPr algn="just">
              <a:lnSpc>
                <a:spcPct val="150000"/>
              </a:lnSpc>
            </a:pPr>
            <a:r>
              <a:rPr sz="2000" b="1" dirty="0">
                <a:latin typeface="微软雅黑" panose="020B0503020204020204" charset="-122"/>
                <a:ea typeface="微软雅黑" panose="020B0503020204020204" charset="-122"/>
              </a:rPr>
              <a:t>第六条 省人民政府应当建立统一的社会信用信息共享平台，归集和管理社会信用信息。县级以上人民政府有关部门应当将社会信用信息归集到社会信用信息共享平台。</a:t>
            </a:r>
            <a:endParaRPr sz="20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rPr>
              <a:t>一、</a:t>
            </a:r>
            <a:r>
              <a:rPr lang="zh-CN" altLang="en-US" sz="2800" b="1" spc="224" dirty="0">
                <a:solidFill>
                  <a:schemeClr val="accent5">
                    <a:lumMod val="75000"/>
                  </a:schemeClr>
                </a:solidFill>
                <a:latin typeface="微软雅黑" panose="020B0503020204020204" charset="-122"/>
                <a:ea typeface="微软雅黑" panose="020B0503020204020204" charset="-122"/>
              </a:rPr>
              <a:t>总则</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44" y="2087897"/>
            <a:ext cx="8748001" cy="332295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rPr>
              <a:t>第一条 为了规范社会信用监督管理，维护信用主体合法权益，推进社会信用体系建设，提高社会诚信意识和信用水平，根据有关法律、行政法规，结合本省实际，制定本条例。</a:t>
            </a:r>
            <a:endParaRPr sz="2000" b="1" dirty="0">
              <a:latin typeface="微软雅黑" panose="020B0503020204020204" charset="-122"/>
              <a:ea typeface="微软雅黑" panose="020B0503020204020204" charset="-122"/>
            </a:endParaRPr>
          </a:p>
          <a:p>
            <a:pPr algn="just">
              <a:lnSpc>
                <a:spcPct val="150000"/>
              </a:lnSpc>
            </a:pP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rPr>
              <a:t>第二条 本省行政区域内社会信用环境建设、社会信用信息征集与披露、社会信用信息应用、信用主体权益保护、信用服务行业规范与发展等活动，适用本条例。</a:t>
            </a:r>
            <a:endParaRPr sz="20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六、其他条款</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44" y="2160287"/>
            <a:ext cx="8748001" cy="3830955"/>
          </a:xfrm>
          <a:prstGeom prst="rect">
            <a:avLst/>
          </a:prstGeom>
        </p:spPr>
        <p:txBody>
          <a:bodyPr wrap="square">
            <a:spAutoFit/>
          </a:bodyPr>
          <a:lstStyle/>
          <a:p>
            <a:pPr algn="just">
              <a:lnSpc>
                <a:spcPct val="150000"/>
              </a:lnSpc>
            </a:pPr>
            <a:r>
              <a:rPr b="1" dirty="0">
                <a:latin typeface="微软雅黑" panose="020B0503020204020204" charset="-122"/>
                <a:ea typeface="微软雅黑" panose="020B0503020204020204" charset="-122"/>
              </a:rPr>
              <a:t>第八条 市场主体应当增强法治意识和契约精神，诚信履约、公平竞争，规范商务行为，降低商务运行成本，维护良好商务关系。</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sym typeface="+mn-ea"/>
              </a:rPr>
              <a:t>第九条 社会公众、企事业单位、社会团体应当提高诚信意识，守信自律，维护自身良好信用。</a:t>
            </a:r>
            <a:endParaRPr b="1" dirty="0">
              <a:latin typeface="微软雅黑" panose="020B0503020204020204" charset="-122"/>
              <a:ea typeface="微软雅黑" panose="020B0503020204020204" charset="-122"/>
              <a:sym typeface="+mn-ea"/>
            </a:endParaRPr>
          </a:p>
          <a:p>
            <a:pPr algn="just">
              <a:lnSpc>
                <a:spcPct val="150000"/>
              </a:lnSpc>
            </a:pPr>
            <a:r>
              <a:rPr b="1" dirty="0">
                <a:latin typeface="微软雅黑" panose="020B0503020204020204" charset="-122"/>
                <a:ea typeface="微软雅黑" panose="020B0503020204020204" charset="-122"/>
                <a:sym typeface="+mn-ea"/>
              </a:rPr>
              <a:t>第十条 司法机关应当加强司法公信建设，推进司法公开，完善监督制约机制，维护公平正义，提高司法公信力。</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sym typeface="+mn-ea"/>
              </a:rPr>
              <a:t>第十一条 各级人民政府及其有关部门应当加强诚信文化宣传教育，普及社会信用知识，将诚信建设贯穿于公民道德建设和精神文明建设全过程，宣传诚信典范，弘扬社会主义核心价值观。</a:t>
            </a:r>
            <a:endParaRPr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六、其他条款</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2592070"/>
            <a:ext cx="9236710" cy="147637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rPr>
              <a:t>第四十三条 违反本条例规定的行为，网络安全、数据安全、个人信息保护、保守国家秘密和未成年人保护等有关法律、行政法规已有处罚规定的，从其规定;侵犯他人隐私权等民事权利的，依法承担民事责任</a:t>
            </a:r>
            <a:r>
              <a:rPr lang="zh-CN" sz="2000" b="1" dirty="0">
                <a:latin typeface="微软雅黑" panose="020B0503020204020204" charset="-122"/>
                <a:ea typeface="微软雅黑" panose="020B0503020204020204" charset="-122"/>
              </a:rPr>
              <a:t>；</a:t>
            </a:r>
            <a:r>
              <a:rPr sz="2000" b="1" dirty="0">
                <a:latin typeface="微软雅黑" panose="020B0503020204020204" charset="-122"/>
                <a:ea typeface="微软雅黑" panose="020B0503020204020204" charset="-122"/>
              </a:rPr>
              <a:t>构成犯罪的，依法追究刑事责任。</a:t>
            </a:r>
            <a:endParaRPr sz="20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六、其他条款</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1871980"/>
            <a:ext cx="9688195" cy="4246245"/>
          </a:xfrm>
          <a:prstGeom prst="rect">
            <a:avLst/>
          </a:prstGeom>
        </p:spPr>
        <p:txBody>
          <a:bodyPr wrap="square">
            <a:spAutoFit/>
          </a:bodyPr>
          <a:lstStyle/>
          <a:p>
            <a:pPr algn="just">
              <a:lnSpc>
                <a:spcPct val="150000"/>
              </a:lnSpc>
            </a:pPr>
            <a:r>
              <a:rPr b="1" dirty="0">
                <a:latin typeface="微软雅黑" panose="020B0503020204020204" charset="-122"/>
                <a:ea typeface="微软雅黑" panose="020B0503020204020204" charset="-122"/>
              </a:rPr>
              <a:t>第四十四条 社会信用工作主管部门、公共信用信息提供单位及其工作人员有下列行为之一的，由有权机关责令改正</a:t>
            </a:r>
            <a:r>
              <a:rPr lang="zh-CN" b="1" dirty="0">
                <a:latin typeface="微软雅黑" panose="020B0503020204020204" charset="-122"/>
                <a:ea typeface="微软雅黑" panose="020B0503020204020204" charset="-122"/>
              </a:rPr>
              <a:t>；</a:t>
            </a:r>
            <a:r>
              <a:rPr b="1" dirty="0">
                <a:latin typeface="微软雅黑" panose="020B0503020204020204" charset="-122"/>
                <a:ea typeface="微软雅黑" panose="020B0503020204020204" charset="-122"/>
              </a:rPr>
              <a:t>情节严重的，对直接负责的主管人员和其他直接责任人员依法给予处分</a:t>
            </a:r>
            <a:r>
              <a:rPr lang="zh-CN" b="1" dirty="0">
                <a:latin typeface="微软雅黑" panose="020B0503020204020204" charset="-122"/>
                <a:ea typeface="微软雅黑" panose="020B0503020204020204" charset="-122"/>
              </a:rPr>
              <a:t>；</a:t>
            </a:r>
            <a:r>
              <a:rPr b="1" dirty="0">
                <a:latin typeface="微软雅黑" panose="020B0503020204020204" charset="-122"/>
                <a:ea typeface="微软雅黑" panose="020B0503020204020204" charset="-122"/>
              </a:rPr>
              <a:t>构成犯罪的，依法追究刑事责任：</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(一)虚构、篡改、违规删除公共信用信息的;</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(二)泄露涉及国家秘密、商业秘密、个人隐私的公共信用信息的;</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(三)未按要求提供、征集和披露公共信用信息的;</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(四)非法获取、出售社会信用信息的;</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(五)未依法履行异议信息处理、信用修复等职责的;</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(六)违法实施激励、监管与惩戒措施的;</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(七)其他滥用职权、徇私舞弊、玩忽职守的行为。</a:t>
            </a:r>
            <a:endParaRPr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六、其他条款</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1871980"/>
            <a:ext cx="9688195" cy="4246245"/>
          </a:xfrm>
          <a:prstGeom prst="rect">
            <a:avLst/>
          </a:prstGeom>
        </p:spPr>
        <p:txBody>
          <a:bodyPr wrap="square">
            <a:spAutoFit/>
          </a:bodyPr>
          <a:lstStyle/>
          <a:p>
            <a:pPr algn="just">
              <a:lnSpc>
                <a:spcPct val="150000"/>
              </a:lnSpc>
            </a:pPr>
            <a:r>
              <a:rPr b="1" dirty="0">
                <a:latin typeface="微软雅黑" panose="020B0503020204020204" charset="-122"/>
                <a:ea typeface="微软雅黑" panose="020B0503020204020204" charset="-122"/>
              </a:rPr>
              <a:t>第四十五条 非公共信用信息提供单位及其工作人员有下列行为之一的，由县级以上人民政府社会信用工作主管部门或者法律、法规规定的部门责令限期改正，对单位处五万元以上三十万元以下罚款，对直接负责的主管人员和其他直接责任人员处一万元以上十万元以下罚款</a:t>
            </a:r>
            <a:r>
              <a:rPr lang="zh-CN" b="1" dirty="0">
                <a:latin typeface="微软雅黑" panose="020B0503020204020204" charset="-122"/>
                <a:ea typeface="微软雅黑" panose="020B0503020204020204" charset="-122"/>
              </a:rPr>
              <a:t>；</a:t>
            </a:r>
            <a:r>
              <a:rPr b="1" dirty="0">
                <a:latin typeface="微软雅黑" panose="020B0503020204020204" charset="-122"/>
                <a:ea typeface="微软雅黑" panose="020B0503020204020204" charset="-122"/>
              </a:rPr>
              <a:t>有违法所得的，没收违法所得</a:t>
            </a:r>
            <a:r>
              <a:rPr lang="zh-CN" b="1" dirty="0">
                <a:latin typeface="微软雅黑" panose="020B0503020204020204" charset="-122"/>
                <a:ea typeface="微软雅黑" panose="020B0503020204020204" charset="-122"/>
              </a:rPr>
              <a:t>；</a:t>
            </a:r>
            <a:r>
              <a:rPr b="1" dirty="0">
                <a:latin typeface="微软雅黑" panose="020B0503020204020204" charset="-122"/>
                <a:ea typeface="微软雅黑" panose="020B0503020204020204" charset="-122"/>
              </a:rPr>
              <a:t>构成犯罪的，依法追究刑事责任：</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(一)虚构、篡改、违规删除非公共信用信息的;</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(二)泄露涉及国家秘密、商业秘密、个人隐私的非公共信用信息的;</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(三)非法获取、出售社会信用信息的;</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(四)通过虚假宣传、承诺评价等级等方式承揽业务的;</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(五)对信用主体进行恶意评级的;</a:t>
            </a:r>
            <a:endParaRPr b="1" dirty="0">
              <a:latin typeface="微软雅黑" panose="020B0503020204020204" charset="-122"/>
              <a:ea typeface="微软雅黑" panose="020B0503020204020204" charset="-122"/>
            </a:endParaRPr>
          </a:p>
          <a:p>
            <a:pPr algn="just">
              <a:lnSpc>
                <a:spcPct val="150000"/>
              </a:lnSpc>
            </a:pPr>
            <a:r>
              <a:rPr b="1" dirty="0">
                <a:latin typeface="微软雅黑" panose="020B0503020204020204" charset="-122"/>
                <a:ea typeface="微软雅黑" panose="020B0503020204020204" charset="-122"/>
              </a:rPr>
              <a:t>(六)法律、法规禁止的其他侵害信用主体合法权益的行为。</a:t>
            </a:r>
            <a:endParaRPr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六、其他条款</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2157095"/>
            <a:ext cx="9236710" cy="645160"/>
          </a:xfrm>
          <a:prstGeom prst="rect">
            <a:avLst/>
          </a:prstGeom>
        </p:spPr>
        <p:txBody>
          <a:bodyPr wrap="square">
            <a:spAutoFit/>
          </a:bodyPr>
          <a:lstStyle/>
          <a:p>
            <a:pPr algn="just">
              <a:lnSpc>
                <a:spcPct val="150000"/>
              </a:lnSpc>
            </a:pPr>
            <a:r>
              <a:rPr sz="2400" b="1" dirty="0">
                <a:latin typeface="微软雅黑" panose="020B0503020204020204" charset="-122"/>
                <a:ea typeface="微软雅黑" panose="020B0503020204020204" charset="-122"/>
              </a:rPr>
              <a:t>第四十六条 本条例自2022年9月1日起施行。</a:t>
            </a:r>
            <a:endParaRPr sz="24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rPr>
              <a:t>一、</a:t>
            </a:r>
            <a:r>
              <a:rPr lang="zh-CN" altLang="en-US" sz="2800" b="1" spc="224" dirty="0">
                <a:solidFill>
                  <a:schemeClr val="accent5">
                    <a:lumMod val="75000"/>
                  </a:schemeClr>
                </a:solidFill>
                <a:latin typeface="微软雅黑" panose="020B0503020204020204" charset="-122"/>
                <a:ea typeface="微软雅黑" panose="020B0503020204020204" charset="-122"/>
              </a:rPr>
              <a:t>总则</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2" name="矩形 1"/>
          <p:cNvSpPr/>
          <p:nvPr/>
        </p:nvSpPr>
        <p:spPr>
          <a:xfrm>
            <a:off x="1224244" y="2304432"/>
            <a:ext cx="8748001" cy="2861310"/>
          </a:xfrm>
          <a:prstGeom prst="rect">
            <a:avLst/>
          </a:prstGeom>
        </p:spPr>
        <p:txBody>
          <a:bodyPr wrap="square">
            <a:spAutoFit/>
          </a:bodyPr>
          <a:lstStyle/>
          <a:p>
            <a:pPr algn="just">
              <a:lnSpc>
                <a:spcPct val="150000"/>
              </a:lnSpc>
            </a:pPr>
            <a:r>
              <a:rPr lang="zh-CN" sz="2000" b="1" dirty="0">
                <a:latin typeface="微软雅黑" panose="020B0503020204020204" charset="-122"/>
                <a:ea typeface="微软雅黑" panose="020B0503020204020204" charset="-122"/>
              </a:rPr>
              <a:t>第一条、第二条：</a:t>
            </a: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rPr>
              <a:t>《条例》的出台是加快和完善我省社会信用体系建设的需要。近年来，我省在社会信用建设方面进行积极探索，在社会信用信息归集、平台建设和信用应用等方面取得了明显成效，亟须通过立法将行之有效的做法上升为制度规范。</a:t>
            </a:r>
            <a:endParaRPr sz="2000" b="1" dirty="0">
              <a:latin typeface="微软雅黑" panose="020B0503020204020204" charset="-122"/>
              <a:ea typeface="微软雅黑" panose="020B0503020204020204" charset="-122"/>
            </a:endParaRPr>
          </a:p>
          <a:p>
            <a:pPr algn="just">
              <a:lnSpc>
                <a:spcPct val="150000"/>
              </a:lnSpc>
            </a:pPr>
            <a:endParaRPr sz="20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8890" y="1584325"/>
            <a:ext cx="11535410" cy="3167762"/>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75" dirty="0"/>
          </a:p>
        </p:txBody>
      </p:sp>
      <p:sp>
        <p:nvSpPr>
          <p:cNvPr id="5" name="文本框 4"/>
          <p:cNvSpPr txBox="1">
            <a:spLocks noChangeArrowheads="1"/>
          </p:cNvSpPr>
          <p:nvPr/>
        </p:nvSpPr>
        <p:spPr bwMode="auto">
          <a:xfrm>
            <a:off x="3168015" y="2773045"/>
            <a:ext cx="7263765" cy="93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lnSpc>
                <a:spcPct val="120000"/>
              </a:lnSpc>
            </a:pPr>
            <a:r>
              <a:rPr lang="zh-CN" altLang="en-US" sz="4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rPr>
              <a:t>社会信用环境建设</a:t>
            </a:r>
            <a:r>
              <a:rPr lang="en-US" altLang="zh-CN" sz="4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rPr>
              <a:t> </a:t>
            </a:r>
            <a:endParaRPr sz="4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p:txBody>
      </p:sp>
      <p:sp>
        <p:nvSpPr>
          <p:cNvPr id="8" name="文本框 7"/>
          <p:cNvSpPr txBox="1"/>
          <p:nvPr/>
        </p:nvSpPr>
        <p:spPr>
          <a:xfrm>
            <a:off x="1511914" y="2520623"/>
            <a:ext cx="1737813" cy="1445260"/>
          </a:xfrm>
          <a:prstGeom prst="rect">
            <a:avLst/>
          </a:prstGeom>
          <a:noFill/>
        </p:spPr>
        <p:txBody>
          <a:bodyPr wrap="square">
            <a:spAutoFit/>
          </a:bodyPr>
          <a:lstStyle/>
          <a:p>
            <a:r>
              <a:rPr lang="en-US" altLang="zh-CN" sz="8800" b="1" spc="224" dirty="0">
                <a:solidFill>
                  <a:schemeClr val="bg1"/>
                </a:solidFill>
                <a:effectLst>
                  <a:outerShdw blurRad="38100" dist="38100" dir="2700000" algn="tl">
                    <a:srgbClr val="000000">
                      <a:alpha val="43137"/>
                    </a:srgbClr>
                  </a:outerShdw>
                </a:effectLst>
              </a:rPr>
              <a:t>02</a:t>
            </a:r>
            <a:r>
              <a:rPr lang="en-US" altLang="zh-CN" sz="8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rPr>
              <a:t> </a:t>
            </a:r>
            <a:endParaRPr lang="zh-CN" altLang="en-US" sz="8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sym typeface="+mn-ea"/>
              </a:rPr>
              <a:t>二、社会信用环境建设</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864870"/>
            <a:ext cx="3642360" cy="662305"/>
            <a:chOff x="-4682" y="3435613"/>
            <a:chExt cx="3456244" cy="847995"/>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64746" y="3435613"/>
              <a:ext cx="1477328" cy="826043"/>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44" y="1707532"/>
            <a:ext cx="8748001" cy="147637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sym typeface="+mn-ea"/>
              </a:rPr>
              <a:t>第七条 各级人民政府应当加强</a:t>
            </a:r>
            <a:r>
              <a:rPr sz="2000" b="1" dirty="0">
                <a:solidFill>
                  <a:srgbClr val="FF0000"/>
                </a:solidFill>
                <a:latin typeface="微软雅黑" panose="020B0503020204020204" charset="-122"/>
                <a:ea typeface="微软雅黑" panose="020B0503020204020204" charset="-122"/>
                <a:sym typeface="+mn-ea"/>
              </a:rPr>
              <a:t>政务诚信</a:t>
            </a:r>
            <a:r>
              <a:rPr sz="2000" b="1" dirty="0">
                <a:latin typeface="微软雅黑" panose="020B0503020204020204" charset="-122"/>
                <a:ea typeface="微软雅黑" panose="020B0503020204020204" charset="-122"/>
                <a:sym typeface="+mn-ea"/>
              </a:rPr>
              <a:t>建设，发挥人民政府及其工作人员在社会信用建设中的示范表率作用，诚信施政、诚信作为、诚信执法，增强决策透明度，提升政府公信力。</a:t>
            </a:r>
            <a:endParaRPr sz="2000" b="1" dirty="0">
              <a:latin typeface="微软雅黑" panose="020B0503020204020204" charset="-122"/>
              <a:ea typeface="微软雅黑" panose="020B0503020204020204" charset="-122"/>
              <a:sym typeface="+mn-ea"/>
            </a:endParaRPr>
          </a:p>
        </p:txBody>
      </p:sp>
      <p:grpSp>
        <p:nvGrpSpPr>
          <p:cNvPr id="3" name="组合 2"/>
          <p:cNvGrpSpPr/>
          <p:nvPr/>
        </p:nvGrpSpPr>
        <p:grpSpPr>
          <a:xfrm>
            <a:off x="0" y="3456305"/>
            <a:ext cx="3642360" cy="662305"/>
            <a:chOff x="-4682" y="3435613"/>
            <a:chExt cx="3456244" cy="847995"/>
          </a:xfrm>
        </p:grpSpPr>
        <p:grpSp>
          <p:nvGrpSpPr>
            <p:cNvPr id="4" name="组合 3"/>
            <p:cNvGrpSpPr/>
            <p:nvPr/>
          </p:nvGrpSpPr>
          <p:grpSpPr>
            <a:xfrm>
              <a:off x="-4682" y="3573016"/>
              <a:ext cx="3456244" cy="710592"/>
              <a:chOff x="1224357" y="986482"/>
              <a:chExt cx="4751503" cy="1722438"/>
            </a:xfrm>
          </p:grpSpPr>
          <p:sp>
            <p:nvSpPr>
              <p:cNvPr id="5"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sp>
            <p:nvSpPr>
              <p:cNvPr id="6"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p>
            </p:txBody>
          </p:sp>
        </p:grpSp>
        <p:sp>
          <p:nvSpPr>
            <p:cNvPr id="8" name="矩形 7"/>
            <p:cNvSpPr/>
            <p:nvPr/>
          </p:nvSpPr>
          <p:spPr>
            <a:xfrm>
              <a:off x="1464746" y="3435613"/>
              <a:ext cx="1477328" cy="826043"/>
            </a:xfrm>
            <a:prstGeom prst="rect">
              <a:avLst/>
            </a:prstGeom>
          </p:spPr>
          <p:txBody>
            <a:bodyPr wrap="square">
              <a:spAutoFit/>
            </a:bodyPr>
            <a:p>
              <a:pPr lvl="0" algn="ctr">
                <a:lnSpc>
                  <a:spcPct val="150000"/>
                </a:lnSpc>
                <a:buClr>
                  <a:srgbClr val="E46C0A"/>
                </a:buClr>
              </a:pPr>
              <a:r>
                <a:rPr lang="zh-CN" altLang="en-US" sz="2400" b="1" kern="0" spc="120" dirty="0">
                  <a:solidFill>
                    <a:srgbClr val="FFFF00"/>
                  </a:solidFill>
                  <a:latin typeface="微软雅黑" panose="020B0503020204020204" charset="-122"/>
                  <a:ea typeface="微软雅黑" panose="020B0503020204020204" charset="-122"/>
                </a:rPr>
                <a:t>内容解读</a:t>
              </a:r>
              <a:endParaRPr lang="zh-CN" altLang="en-US" sz="2400" b="1" kern="0" spc="120" dirty="0">
                <a:solidFill>
                  <a:srgbClr val="FFFF00"/>
                </a:solidFill>
                <a:latin typeface="微软雅黑" panose="020B0503020204020204" charset="-122"/>
                <a:ea typeface="微软雅黑" panose="020B0503020204020204" charset="-122"/>
              </a:endParaRPr>
            </a:p>
          </p:txBody>
        </p:sp>
      </p:grpSp>
      <p:sp>
        <p:nvSpPr>
          <p:cNvPr id="17" name="矩形 16"/>
          <p:cNvSpPr/>
          <p:nvPr/>
        </p:nvSpPr>
        <p:spPr>
          <a:xfrm>
            <a:off x="1224244" y="4194192"/>
            <a:ext cx="8748001" cy="1753235"/>
          </a:xfrm>
          <a:prstGeom prst="rect">
            <a:avLst/>
          </a:prstGeom>
        </p:spPr>
        <p:txBody>
          <a:bodyPr wrap="square">
            <a:spAutoFit/>
          </a:bodyPr>
          <a:p>
            <a:pPr algn="just">
              <a:lnSpc>
                <a:spcPct val="150000"/>
              </a:lnSpc>
            </a:pPr>
            <a:r>
              <a:rPr b="1" dirty="0">
                <a:latin typeface="微软雅黑" panose="020B0503020204020204" charset="-122"/>
                <a:ea typeface="微软雅黑" panose="020B0503020204020204" charset="-122"/>
                <a:sym typeface="+mn-ea"/>
              </a:rPr>
              <a:t>政务诚信是指政府要对社会、对公民恪守信用准则，其核心是依法行政、守信践诺，发挥政府在诚信建设中的示范表率作用，取信于民，这既是法治政府的必然要求，也是建设诚信社会的重要基础，对于进一步提升政府公信力、引领其他领域信用建设、弘扬诚信文化、培育诚信社会具有重要而紧迫的现实意义。</a:t>
            </a:r>
            <a:endParaRPr lang="zh-CN" b="1"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8890" y="1584325"/>
            <a:ext cx="11535410" cy="3167762"/>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75" dirty="0"/>
          </a:p>
        </p:txBody>
      </p:sp>
      <p:sp>
        <p:nvSpPr>
          <p:cNvPr id="5" name="文本框 4"/>
          <p:cNvSpPr txBox="1">
            <a:spLocks noChangeArrowheads="1"/>
          </p:cNvSpPr>
          <p:nvPr/>
        </p:nvSpPr>
        <p:spPr bwMode="auto">
          <a:xfrm>
            <a:off x="3168015" y="2773045"/>
            <a:ext cx="7263765" cy="93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lnSpc>
                <a:spcPct val="120000"/>
              </a:lnSpc>
            </a:pPr>
            <a:r>
              <a:rPr sz="4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rPr>
              <a:t>社会信用信息</a:t>
            </a:r>
            <a:endParaRPr sz="4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p:txBody>
      </p:sp>
      <p:sp>
        <p:nvSpPr>
          <p:cNvPr id="8" name="文本框 7"/>
          <p:cNvSpPr txBox="1"/>
          <p:nvPr/>
        </p:nvSpPr>
        <p:spPr>
          <a:xfrm>
            <a:off x="1296014" y="2517448"/>
            <a:ext cx="1737813" cy="1445260"/>
          </a:xfrm>
          <a:prstGeom prst="rect">
            <a:avLst/>
          </a:prstGeom>
          <a:noFill/>
        </p:spPr>
        <p:txBody>
          <a:bodyPr wrap="square">
            <a:spAutoFit/>
          </a:bodyPr>
          <a:lstStyle/>
          <a:p>
            <a:r>
              <a:rPr lang="en-US" altLang="zh-CN" sz="8800" b="1" spc="224" dirty="0">
                <a:solidFill>
                  <a:schemeClr val="bg1"/>
                </a:solidFill>
                <a:effectLst>
                  <a:outerShdw blurRad="38100" dist="38100" dir="2700000" algn="tl">
                    <a:srgbClr val="000000">
                      <a:alpha val="43137"/>
                    </a:srgbClr>
                  </a:outerShdw>
                </a:effectLst>
              </a:rPr>
              <a:t>03</a:t>
            </a:r>
            <a:r>
              <a:rPr lang="en-US" altLang="zh-CN" sz="8800" b="1" spc="224"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rPr>
              <a:t> </a:t>
            </a:r>
            <a:endParaRPr lang="zh-CN" altLang="en-US" sz="8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a:spLocks noChangeArrowheads="1"/>
          </p:cNvSpPr>
          <p:nvPr/>
        </p:nvSpPr>
        <p:spPr bwMode="auto">
          <a:xfrm>
            <a:off x="382306" y="24690"/>
            <a:ext cx="10683875"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585" tIns="24296" rIns="48585" bIns="24296">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2800" b="1" spc="224" dirty="0">
                <a:solidFill>
                  <a:schemeClr val="accent5">
                    <a:lumMod val="75000"/>
                  </a:schemeClr>
                </a:solidFill>
                <a:latin typeface="微软雅黑" panose="020B0503020204020204" charset="-122"/>
                <a:ea typeface="微软雅黑" panose="020B0503020204020204" charset="-122"/>
              </a:rPr>
              <a:t>三、社会信用信息</a:t>
            </a:r>
            <a:endParaRPr lang="zh-CN" altLang="en-US" sz="2800" b="1" spc="224" dirty="0">
              <a:solidFill>
                <a:schemeClr val="accent5">
                  <a:lumMod val="75000"/>
                </a:schemeClr>
              </a:solidFill>
              <a:latin typeface="微软雅黑" panose="020B0503020204020204" charset="-122"/>
              <a:ea typeface="微软雅黑" panose="020B0503020204020204" charset="-122"/>
            </a:endParaRPr>
          </a:p>
        </p:txBody>
      </p:sp>
      <p:cxnSp>
        <p:nvCxnSpPr>
          <p:cNvPr id="10" name="直接连接符 9"/>
          <p:cNvCxnSpPr/>
          <p:nvPr/>
        </p:nvCxnSpPr>
        <p:spPr>
          <a:xfrm>
            <a:off x="144244" y="792087"/>
            <a:ext cx="11160000" cy="0"/>
          </a:xfrm>
          <a:prstGeom prst="line">
            <a:avLst/>
          </a:prstGeom>
          <a:ln w="28575">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1151797"/>
            <a:ext cx="3456244" cy="710592"/>
            <a:chOff x="-4682" y="3573016"/>
            <a:chExt cx="3456244" cy="710592"/>
          </a:xfrm>
        </p:grpSpPr>
        <p:grpSp>
          <p:nvGrpSpPr>
            <p:cNvPr id="12" name="组合 11"/>
            <p:cNvGrpSpPr/>
            <p:nvPr/>
          </p:nvGrpSpPr>
          <p:grpSpPr>
            <a:xfrm>
              <a:off x="-4682" y="3573016"/>
              <a:ext cx="3456244" cy="710592"/>
              <a:chOff x="1224357" y="986482"/>
              <a:chExt cx="4751503" cy="1722438"/>
            </a:xfrm>
          </p:grpSpPr>
          <p:sp>
            <p:nvSpPr>
              <p:cNvPr id="14" name="Rectangle 23"/>
              <p:cNvSpPr>
                <a:spLocks noChangeArrowheads="1"/>
              </p:cNvSpPr>
              <p:nvPr/>
            </p:nvSpPr>
            <p:spPr bwMode="auto">
              <a:xfrm>
                <a:off x="2544365" y="986482"/>
                <a:ext cx="3431495" cy="17224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27"/>
              <p:cNvSpPr/>
              <p:nvPr/>
            </p:nvSpPr>
            <p:spPr bwMode="auto">
              <a:xfrm>
                <a:off x="1925240" y="986482"/>
                <a:ext cx="619125" cy="1722438"/>
              </a:xfrm>
              <a:custGeom>
                <a:avLst/>
                <a:gdLst>
                  <a:gd name="T0" fmla="*/ 0 w 390"/>
                  <a:gd name="T1" fmla="*/ 883 h 1085"/>
                  <a:gd name="T2" fmla="*/ 16 w 390"/>
                  <a:gd name="T3" fmla="*/ 166 h 1085"/>
                  <a:gd name="T4" fmla="*/ 390 w 390"/>
                  <a:gd name="T5" fmla="*/ 0 h 1085"/>
                  <a:gd name="T6" fmla="*/ 390 w 390"/>
                  <a:gd name="T7" fmla="*/ 1085 h 1085"/>
                  <a:gd name="T8" fmla="*/ 0 w 390"/>
                  <a:gd name="T9" fmla="*/ 883 h 1085"/>
                </a:gdLst>
                <a:ahLst/>
                <a:cxnLst>
                  <a:cxn ang="0">
                    <a:pos x="T0" y="T1"/>
                  </a:cxn>
                  <a:cxn ang="0">
                    <a:pos x="T2" y="T3"/>
                  </a:cxn>
                  <a:cxn ang="0">
                    <a:pos x="T4" y="T5"/>
                  </a:cxn>
                  <a:cxn ang="0">
                    <a:pos x="T6" y="T7"/>
                  </a:cxn>
                  <a:cxn ang="0">
                    <a:pos x="T8" y="T9"/>
                  </a:cxn>
                </a:cxnLst>
                <a:rect l="0" t="0" r="r" b="b"/>
                <a:pathLst>
                  <a:path w="390" h="1085">
                    <a:moveTo>
                      <a:pt x="0" y="883"/>
                    </a:moveTo>
                    <a:lnTo>
                      <a:pt x="16" y="166"/>
                    </a:lnTo>
                    <a:lnTo>
                      <a:pt x="390" y="0"/>
                    </a:lnTo>
                    <a:lnTo>
                      <a:pt x="390" y="1085"/>
                    </a:lnTo>
                    <a:lnTo>
                      <a:pt x="0" y="88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28"/>
              <p:cNvSpPr>
                <a:spLocks noChangeArrowheads="1"/>
              </p:cNvSpPr>
              <p:nvPr/>
            </p:nvSpPr>
            <p:spPr bwMode="auto">
              <a:xfrm>
                <a:off x="1224357" y="1250008"/>
                <a:ext cx="726281" cy="11477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479207" y="3573016"/>
              <a:ext cx="1477328" cy="645160"/>
            </a:xfrm>
            <a:prstGeom prst="rect">
              <a:avLst/>
            </a:prstGeom>
          </p:spPr>
          <p:txBody>
            <a:bodyPr wrap="square">
              <a:spAutoFit/>
            </a:bodyPr>
            <a:lstStyle/>
            <a:p>
              <a:pPr lvl="0" algn="ctr">
                <a:lnSpc>
                  <a:spcPct val="150000"/>
                </a:lnSpc>
                <a:buClr>
                  <a:srgbClr val="E46C0A"/>
                </a:buClr>
              </a:pPr>
              <a:r>
                <a:rPr lang="zh-CN" altLang="en-US" sz="2400" b="1" kern="0" spc="120" dirty="0">
                  <a:solidFill>
                    <a:schemeClr val="bg1"/>
                  </a:solidFill>
                  <a:latin typeface="微软雅黑" panose="020B0503020204020204" charset="-122"/>
                  <a:ea typeface="微软雅黑" panose="020B0503020204020204" charset="-122"/>
                </a:rPr>
                <a:t>条例内容</a:t>
              </a:r>
              <a:endParaRPr lang="zh-CN" altLang="en-US" sz="2400" b="1" kern="0" spc="120" dirty="0">
                <a:solidFill>
                  <a:schemeClr val="bg1"/>
                </a:solidFill>
                <a:latin typeface="微软雅黑" panose="020B0503020204020204" charset="-122"/>
                <a:ea typeface="微软雅黑" panose="020B0503020204020204" charset="-122"/>
              </a:endParaRPr>
            </a:p>
          </p:txBody>
        </p:sp>
      </p:grpSp>
      <p:sp>
        <p:nvSpPr>
          <p:cNvPr id="2" name="矩形 1"/>
          <p:cNvSpPr/>
          <p:nvPr/>
        </p:nvSpPr>
        <p:spPr>
          <a:xfrm>
            <a:off x="1224280" y="1944370"/>
            <a:ext cx="9236710" cy="4246245"/>
          </a:xfrm>
          <a:prstGeom prst="rect">
            <a:avLst/>
          </a:prstGeom>
        </p:spPr>
        <p:txBody>
          <a:bodyPr wrap="square">
            <a:spAutoFit/>
          </a:bodyPr>
          <a:lstStyle/>
          <a:p>
            <a:pPr algn="just">
              <a:lnSpc>
                <a:spcPct val="150000"/>
              </a:lnSpc>
            </a:pPr>
            <a:r>
              <a:rPr sz="2000" b="1" dirty="0">
                <a:latin typeface="微软雅黑" panose="020B0503020204020204" charset="-122"/>
                <a:ea typeface="微软雅黑" panose="020B0503020204020204" charset="-122"/>
              </a:rPr>
              <a:t>第十二条 公共信用信息实行目录制管理。公共信用信息目录包括全国公共信用信息基础目录和地方公共信用信息补充目录。</a:t>
            </a:r>
            <a:endParaRPr sz="2000" b="1" dirty="0">
              <a:latin typeface="微软雅黑" panose="020B0503020204020204" charset="-122"/>
              <a:ea typeface="微软雅黑" panose="020B0503020204020204" charset="-122"/>
            </a:endParaRPr>
          </a:p>
          <a:p>
            <a:pPr algn="just">
              <a:lnSpc>
                <a:spcPct val="150000"/>
              </a:lnSpc>
            </a:pP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rPr>
              <a:t>第十三条 公共信用信息提供单位应当按照信息目录要求，及时、准确、完整地提供公共信用信息，并归集到社会信用信息共享平台。</a:t>
            </a:r>
            <a:endParaRPr sz="2000" b="1" dirty="0">
              <a:latin typeface="微软雅黑" panose="020B0503020204020204" charset="-122"/>
              <a:ea typeface="微软雅黑" panose="020B0503020204020204" charset="-122"/>
            </a:endParaRPr>
          </a:p>
          <a:p>
            <a:pPr algn="just">
              <a:lnSpc>
                <a:spcPct val="150000"/>
              </a:lnSpc>
            </a:pPr>
            <a:endParaRPr sz="2000" b="1" dirty="0">
              <a:latin typeface="微软雅黑" panose="020B0503020204020204" charset="-122"/>
              <a:ea typeface="微软雅黑" panose="020B0503020204020204" charset="-122"/>
            </a:endParaRPr>
          </a:p>
          <a:p>
            <a:pPr algn="just">
              <a:lnSpc>
                <a:spcPct val="150000"/>
              </a:lnSpc>
            </a:pPr>
            <a:r>
              <a:rPr sz="2000" b="1" dirty="0">
                <a:latin typeface="微软雅黑" panose="020B0503020204020204" charset="-122"/>
                <a:ea typeface="微软雅黑" panose="020B0503020204020204" charset="-122"/>
                <a:sym typeface="+mn-ea"/>
              </a:rPr>
              <a:t>第十六条 公共信用信息通过公示公开、政务共享和授权查询等方式披露，具体披露方式由公共信用信息提供单位予以明确。</a:t>
            </a:r>
            <a:r>
              <a:rPr lang="zh-CN" sz="2000" dirty="0">
                <a:latin typeface="微软雅黑" panose="020B0503020204020204" charset="-122"/>
                <a:ea typeface="微软雅黑" panose="020B0503020204020204" charset="-122"/>
                <a:sym typeface="+mn-ea"/>
              </a:rPr>
              <a:t>（非公共信用信息可以通过信用主体主动公开、授权查询等方式披露。）</a:t>
            </a:r>
            <a:endParaRPr lang="zh-CN" sz="2000" dirty="0">
              <a:latin typeface="微软雅黑" panose="020B0503020204020204" charset="-122"/>
              <a:ea typeface="微软雅黑" panose="020B0503020204020204" charset="-122"/>
              <a:sym typeface="+mn-ea"/>
            </a:endParaRPr>
          </a:p>
        </p:txBody>
      </p:sp>
      <p:sp>
        <p:nvSpPr>
          <p:cNvPr id="3" name="文本框 2"/>
          <p:cNvSpPr txBox="1"/>
          <p:nvPr/>
        </p:nvSpPr>
        <p:spPr>
          <a:xfrm>
            <a:off x="3966845" y="1238250"/>
            <a:ext cx="3027680" cy="521970"/>
          </a:xfrm>
          <a:prstGeom prst="rect">
            <a:avLst/>
          </a:prstGeom>
          <a:noFill/>
        </p:spPr>
        <p:txBody>
          <a:bodyPr wrap="none" rtlCol="0">
            <a:spAutoFit/>
          </a:bodyPr>
          <a:p>
            <a:r>
              <a:rPr lang="zh-CN" sz="2800" b="1" dirty="0">
                <a:latin typeface="微软雅黑" panose="020B0503020204020204" charset="-122"/>
                <a:ea typeface="微软雅黑" panose="020B0503020204020204" charset="-122"/>
              </a:rPr>
              <a:t>信用信息归集</a:t>
            </a:r>
            <a:r>
              <a:rPr sz="2800" b="1" dirty="0">
                <a:latin typeface="微软雅黑" panose="020B0503020204020204" charset="-122"/>
                <a:ea typeface="微软雅黑" panose="020B0503020204020204" charset="-122"/>
              </a:rPr>
              <a:t>相关</a:t>
            </a:r>
            <a:endParaRPr lang="zh-CN" sz="28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SLIDE_MODEL_TYPE" val="cover"/>
</p:tagLst>
</file>

<file path=ppt/tags/tag2.xml><?xml version="1.0" encoding="utf-8"?>
<p:tagLst xmlns:p="http://schemas.openxmlformats.org/presentationml/2006/main">
  <p:tag name="COMMONDATA" val="eyJoZGlkIjoiMjIyODljOGE1MjFmOGUwYjA5Mjk3ZmYzNGVlNGFkMjUifQ=="/>
</p:tagLst>
</file>

<file path=ppt/theme/theme1.xml><?xml version="1.0" encoding="utf-8"?>
<a:theme xmlns:a="http://schemas.openxmlformats.org/drawingml/2006/main" name="webwppDef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6830</Words>
  <Application>WPS 演示</Application>
  <PresentationFormat>自定义</PresentationFormat>
  <Paragraphs>421</Paragraphs>
  <Slides>44</Slides>
  <Notes>19</Notes>
  <HiddenSlides>0</HiddenSlides>
  <MMClips>3</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44</vt:i4>
      </vt:variant>
    </vt:vector>
  </HeadingPairs>
  <TitlesOfParts>
    <vt:vector size="56" baseType="lpstr">
      <vt:lpstr>Arial</vt:lpstr>
      <vt:lpstr>宋体</vt:lpstr>
      <vt:lpstr>Wingdings</vt:lpstr>
      <vt:lpstr>方正小标宋简体</vt:lpstr>
      <vt:lpstr>Times New Roman</vt:lpstr>
      <vt:lpstr>黑体</vt:lpstr>
      <vt:lpstr>微软雅黑</vt:lpstr>
      <vt:lpstr>Calibri</vt:lpstr>
      <vt:lpstr>Arial Unicode MS</vt:lpstr>
      <vt:lpstr>Calibri Light</vt:lpstr>
      <vt:lpstr>webwppDefTheme</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zhh</dc:creator>
  <cp:lastModifiedBy>陈哲</cp:lastModifiedBy>
  <cp:revision>778</cp:revision>
  <cp:lastPrinted>2021-05-19T12:56:00Z</cp:lastPrinted>
  <dcterms:created xsi:type="dcterms:W3CDTF">2021-05-19T12:56:00Z</dcterms:created>
  <dcterms:modified xsi:type="dcterms:W3CDTF">2022-07-18T08:54:47Z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A0F6616B4671492ABE83A12B7E3F7CD3</vt:lpwstr>
  </property>
</Properties>
</file>